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3" r:id="rId3"/>
    <p:sldId id="264" r:id="rId4"/>
    <p:sldId id="265" r:id="rId5"/>
    <p:sldId id="258" r:id="rId6"/>
    <p:sldId id="259" r:id="rId7"/>
    <p:sldId id="260" r:id="rId8"/>
    <p:sldId id="261" r:id="rId9"/>
    <p:sldId id="257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83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66D643-8F5E-4203-A014-069DF3C0EC9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10AAF-108C-4AC6-B93A-8430247D0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812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10AAF-108C-4AC6-B93A-8430247D031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AB16AC4-57B9-48FB-A51B-6A4CBA94393F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BF48EA1-B044-43A3-A21A-5CD9DF811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479624"/>
            <a:ext cx="431824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551632"/>
            <a:ext cx="507260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76875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738649"/>
              </p:ext>
            </p:extLst>
          </p:nvPr>
        </p:nvGraphicFramePr>
        <p:xfrm>
          <a:off x="611560" y="2276870"/>
          <a:ext cx="7632848" cy="40919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32848"/>
              </a:tblGrid>
              <a:tr h="107572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68517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8517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8517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Románský sloh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8517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Románský sloh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Románský sloh je umělecký sloh, který se v 11.-13.století rozšířil v západní a střední Evropě.</a:t>
            </a:r>
          </a:p>
          <a:p>
            <a:pPr>
              <a:buNone/>
            </a:pPr>
            <a:r>
              <a:rPr lang="cs-CZ" dirty="0" smtClean="0"/>
              <a:t>Na východě Evropy se prosazoval sloh byzantský.</a:t>
            </a:r>
          </a:p>
          <a:p>
            <a:pPr>
              <a:buNone/>
            </a:pPr>
            <a:r>
              <a:rPr lang="cs-CZ" u="sng" dirty="0" smtClean="0"/>
              <a:t>Znaky:</a:t>
            </a:r>
          </a:p>
          <a:p>
            <a:pPr>
              <a:buNone/>
            </a:pPr>
            <a:r>
              <a:rPr lang="cs-CZ" dirty="0" smtClean="0"/>
              <a:t>kamenné silné mohutné zdi</a:t>
            </a:r>
          </a:p>
          <a:p>
            <a:pPr>
              <a:buNone/>
            </a:pPr>
            <a:r>
              <a:rPr lang="cs-CZ" dirty="0" smtClean="0"/>
              <a:t>kamenné klenby</a:t>
            </a:r>
          </a:p>
          <a:p>
            <a:pPr>
              <a:buNone/>
            </a:pPr>
            <a:r>
              <a:rPr lang="cs-CZ" dirty="0" smtClean="0"/>
              <a:t>podpůrné sloupy zdobené hlavicemi</a:t>
            </a:r>
          </a:p>
          <a:p>
            <a:pPr>
              <a:buNone/>
            </a:pPr>
            <a:r>
              <a:rPr lang="cs-CZ" dirty="0" smtClean="0"/>
              <a:t>zdobené kamenné portály</a:t>
            </a:r>
          </a:p>
          <a:p>
            <a:pPr>
              <a:buNone/>
            </a:pPr>
            <a:r>
              <a:rPr lang="cs-CZ" dirty="0" smtClean="0"/>
              <a:t>nástěnné malby - fresky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Románský sloh se nejvíce rozšířil v architektuře a výtvarném umění.</a:t>
            </a:r>
          </a:p>
          <a:p>
            <a:pPr>
              <a:buNone/>
            </a:pPr>
            <a:r>
              <a:rPr lang="cs-CZ" u="sng" dirty="0" smtClean="0"/>
              <a:t>Stavby:</a:t>
            </a:r>
          </a:p>
          <a:p>
            <a:pPr>
              <a:buNone/>
            </a:pPr>
            <a:r>
              <a:rPr lang="cs-CZ" dirty="0" smtClean="0"/>
              <a:t>chrámy</a:t>
            </a:r>
          </a:p>
          <a:p>
            <a:pPr>
              <a:buNone/>
            </a:pPr>
            <a:r>
              <a:rPr lang="cs-CZ" dirty="0" smtClean="0"/>
              <a:t>kostely s kruhovým půdorysem</a:t>
            </a:r>
          </a:p>
          <a:p>
            <a:pPr>
              <a:buNone/>
            </a:pPr>
            <a:r>
              <a:rPr lang="cs-CZ" dirty="0" smtClean="0"/>
              <a:t>trojlodní baziliky</a:t>
            </a:r>
          </a:p>
          <a:p>
            <a:pPr>
              <a:buNone/>
            </a:pPr>
            <a:r>
              <a:rPr lang="cs-CZ" dirty="0" smtClean="0"/>
              <a:t>Rotunda na Řípu, na Vyšehradě, ve Znojmě, </a:t>
            </a:r>
          </a:p>
          <a:p>
            <a:pPr>
              <a:buNone/>
            </a:pPr>
            <a:r>
              <a:rPr lang="cs-CZ" dirty="0" smtClean="0"/>
              <a:t>Bazilika sv. Jiří na Pražském hradě</a:t>
            </a:r>
          </a:p>
          <a:p>
            <a:pPr>
              <a:buNone/>
            </a:pPr>
            <a:r>
              <a:rPr lang="cs-CZ" u="sng" dirty="0" smtClean="0"/>
              <a:t>Hrady</a:t>
            </a:r>
            <a:r>
              <a:rPr lang="cs-CZ" dirty="0" smtClean="0"/>
              <a:t>: </a:t>
            </a:r>
            <a:r>
              <a:rPr lang="cs-CZ" dirty="0" err="1" smtClean="0"/>
              <a:t>Přimda</a:t>
            </a:r>
            <a:r>
              <a:rPr lang="cs-CZ" dirty="0" smtClean="0"/>
              <a:t>, Cheb, Křivoklát, Pražský hrad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První kamenný most přes Vltavu</a:t>
            </a:r>
            <a:r>
              <a:rPr lang="cs-CZ" dirty="0" smtClean="0"/>
              <a:t>: Juditin most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Pergamenové rukopisy</a:t>
            </a:r>
            <a:r>
              <a:rPr lang="cs-CZ" dirty="0" smtClean="0"/>
              <a:t>: Vyšehradský kodex</a:t>
            </a:r>
          </a:p>
          <a:p>
            <a:pPr>
              <a:buNone/>
            </a:pPr>
            <a:r>
              <a:rPr lang="cs-CZ" dirty="0" smtClean="0"/>
              <a:t>           (vznikl u příležitosti korunovace </a:t>
            </a:r>
          </a:p>
          <a:p>
            <a:pPr>
              <a:buNone/>
            </a:pPr>
            <a:r>
              <a:rPr lang="cs-CZ" dirty="0" smtClean="0"/>
              <a:t>            Vratislava II.)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Rotunda svatého Jiří na hoře Říp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 descr="http://upload.wikimedia.org/wikipedia/commons/d/dc/RotundaRi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628800"/>
            <a:ext cx="3528392" cy="446449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Hrad Cheb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Milena\Desktop\800px-Cheb_hrad_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8962" y="1700808"/>
            <a:ext cx="5593357" cy="446449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Reliéf Bradáče u Karlova mostu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ilena\Desktop\220px-Brada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772816"/>
            <a:ext cx="4176464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Úkoly:</a:t>
            </a:r>
          </a:p>
          <a:p>
            <a:pPr>
              <a:buNone/>
            </a:pPr>
            <a:r>
              <a:rPr lang="cs-CZ" dirty="0" smtClean="0"/>
              <a:t>Vyhledej ve </a:t>
            </a:r>
            <a:r>
              <a:rPr lang="cs-CZ" dirty="0" err="1" smtClean="0"/>
              <a:t>Wikipedii</a:t>
            </a:r>
            <a:r>
              <a:rPr lang="cs-CZ" dirty="0" smtClean="0"/>
              <a:t> odpovědi na tyto otázky:</a:t>
            </a:r>
          </a:p>
          <a:p>
            <a:pPr marL="514350" indent="-514350">
              <a:buNone/>
            </a:pPr>
            <a:r>
              <a:rPr lang="cs-CZ" dirty="0" smtClean="0"/>
              <a:t>1. Kdy byl Juditin most postaven?</a:t>
            </a:r>
          </a:p>
          <a:p>
            <a:pPr marL="514350" indent="-514350">
              <a:buNone/>
            </a:pPr>
            <a:r>
              <a:rPr lang="cs-CZ" dirty="0" smtClean="0"/>
              <a:t>2. Kdo to byl Bradáč?</a:t>
            </a:r>
          </a:p>
          <a:p>
            <a:pPr marL="514350" indent="-514350">
              <a:buNone/>
            </a:pPr>
            <a:r>
              <a:rPr lang="cs-CZ" dirty="0" smtClean="0"/>
              <a:t>3. Jakou funkci plnil tento basreliéf po staletí?</a:t>
            </a:r>
          </a:p>
          <a:p>
            <a:pPr marL="514350" indent="-514350">
              <a:buNone/>
            </a:pPr>
            <a:r>
              <a:rPr lang="cs-CZ" dirty="0" smtClean="0"/>
              <a:t>4. Kdy byl tento most zničen?</a:t>
            </a:r>
          </a:p>
          <a:p>
            <a:pPr marL="514350" indent="-514350">
              <a:buNone/>
            </a:pPr>
            <a:r>
              <a:rPr lang="cs-CZ" dirty="0" smtClean="0"/>
              <a:t>5. Po kom byl most pojmenován?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RotundaRip.jpg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15.6. 2010 [cit. 2011-12-31]. Dostupné z WWW: &lt;http://cs.wikipedia.org/wiki/Soubor:RotundaRip.jpg&gt;.</a:t>
            </a:r>
          </a:p>
          <a:p>
            <a:pPr>
              <a:buNone/>
            </a:pPr>
            <a:r>
              <a:rPr lang="cs-CZ" dirty="0" smtClean="0"/>
              <a:t>Soubor:Cheb hrad 4.jpg.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8.7. 2008 [cit. 2011-12-31]. Dostupné z WWW: &lt;http://cs.wikipedia.org/wiki/Soubor:Cheb_hrad_4.jpg&gt;.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Bradac.jpg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30.12. 2006 [cit. 2011-12-31]. Dostupné z WWW: &lt;http://cs.wikipedia.org/wiki/Soubor:Bradac.jpg&gt;.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se základními rysy románské kultury, připomenou si památky románského slohu na našem území a vyhledají ve </a:t>
            </a:r>
            <a:r>
              <a:rPr lang="cs-CZ" dirty="0" err="1" smtClean="0"/>
              <a:t>Wikipedii</a:t>
            </a:r>
            <a:r>
              <a:rPr lang="cs-CZ" dirty="0" smtClean="0"/>
              <a:t> odpovědi na otázky, které jim poskytnou informace o historii Juditina mostu.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</TotalTime>
  <Words>295</Words>
  <Application>Microsoft Office PowerPoint</Application>
  <PresentationFormat>Předvádění na obrazovce (4:3)</PresentationFormat>
  <Paragraphs>58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Románský sloh</vt:lpstr>
      <vt:lpstr>Prezentace aplikace PowerPoint</vt:lpstr>
      <vt:lpstr>Prezentace aplikace PowerPoint</vt:lpstr>
      <vt:lpstr>Rotunda svatého Jiří na hoře Říp</vt:lpstr>
      <vt:lpstr>Hrad Cheb</vt:lpstr>
      <vt:lpstr>Reliéf Bradáče u Karlova mostu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pc</cp:lastModifiedBy>
  <cp:revision>14</cp:revision>
  <dcterms:created xsi:type="dcterms:W3CDTF">2011-12-31T16:11:51Z</dcterms:created>
  <dcterms:modified xsi:type="dcterms:W3CDTF">2012-03-28T05:39:28Z</dcterms:modified>
</cp:coreProperties>
</file>