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098A6"/>
    <a:srgbClr val="7681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78" autoAdjust="0"/>
    <p:restoredTop sz="94660"/>
  </p:normalViewPr>
  <p:slideViewPr>
    <p:cSldViewPr>
      <p:cViewPr varScale="1">
        <p:scale>
          <a:sx n="69" d="100"/>
          <a:sy n="69" d="100"/>
        </p:scale>
        <p:origin x="-13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VY_32_INOVACE_15_Povolání při stavbě domu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Veronika Jakubcová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Prvouka pro 3.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CZ.1.07/1.4.00/21.0026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</a:t>
          </a:r>
          <a:r>
            <a:rPr lang="cs-CZ" sz="2000" smtClean="0"/>
            <a:t>: prosinec 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 custScaleY="88992" custLinFactNeighborX="343" custLinFactNeighborY="-107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 custScaleY="77948" custLinFactNeighborX="0" custLinFactNeighborY="9880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 custLinFactNeighborX="409" custLinFactNeighborY="6271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BE0CD0-8764-4DA3-8E17-8902760C5DBE}" type="presOf" srcId="{B651F6E3-6281-48DB-9319-2AEAFDAE7572}" destId="{7145B55B-1B24-4B93-A1D4-B8021E4AC78C}" srcOrd="0" destOrd="0" presId="urn:microsoft.com/office/officeart/2005/8/layout/target3"/>
    <dgm:cxn modelId="{19EBB1F7-C97C-41B2-A4AC-9E0C1ABC5946}" type="presOf" srcId="{4C35D32F-0EAB-4CD7-82EE-45574DC2A586}" destId="{A02C1AC3-4F1B-47BC-9A88-D00EAE61D85A}" srcOrd="1" destOrd="0" presId="urn:microsoft.com/office/officeart/2005/8/layout/target3"/>
    <dgm:cxn modelId="{71687FAC-E932-4233-AA93-34C6D34ACEF1}" type="presOf" srcId="{4865AC3F-78E2-43BA-A56B-7C465B8FCF11}" destId="{54F8D70D-FB57-4298-A600-D8F61B2A354A}" srcOrd="0" destOrd="0" presId="urn:microsoft.com/office/officeart/2005/8/layout/target3"/>
    <dgm:cxn modelId="{F1F9A4F4-852C-4E39-9FB6-FA666BBEBA04}" type="presOf" srcId="{B651F6E3-6281-48DB-9319-2AEAFDAE7572}" destId="{70A198DD-41D2-4313-8B5B-1CF1BCF383FB}" srcOrd="1" destOrd="0" presId="urn:microsoft.com/office/officeart/2005/8/layout/target3"/>
    <dgm:cxn modelId="{CEB97BB6-8F69-49B4-BCF1-81A3D78C4129}" type="presOf" srcId="{D8197B8C-B260-4A16-BDF4-0947B075E274}" destId="{0F7944D4-5DCA-4B9E-A896-D52854246E44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33CD3230-B44D-4040-9AB6-355A781CF6DE}" type="presOf" srcId="{4865AC3F-78E2-43BA-A56B-7C465B8FCF11}" destId="{FC425D1D-3DF2-408E-A4F8-250CA94A450A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16C7CC6B-ED7E-4C64-88F9-3D7D0192EFBC}" type="presOf" srcId="{4C35D32F-0EAB-4CD7-82EE-45574DC2A586}" destId="{2463512F-938D-4E07-9D5C-7B2E99ABD39E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ABE7EB3-5378-4441-8D2F-8B59DCC3556F}" type="presOf" srcId="{D1B46980-6531-4606-95E6-44980827E919}" destId="{004736B2-18D3-4D6D-AA18-DF3F81E9E312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B08D9571-442D-401C-904E-2150C763E966}" type="presOf" srcId="{D8197B8C-B260-4A16-BDF4-0947B075E274}" destId="{5C0D1B75-263C-4468-B985-565C95B9422B}" srcOrd="1" destOrd="0" presId="urn:microsoft.com/office/officeart/2005/8/layout/target3"/>
    <dgm:cxn modelId="{CA6F7970-484F-4013-9004-69EF8FAACEEC}" type="presOf" srcId="{D1D4F407-5343-4D3F-B5B9-D407B03CAEB4}" destId="{AED2198E-93D5-4001-81B4-73124B309672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74459D8D-136C-4F95-ABC2-DC1E3E57CD1F}" type="presOf" srcId="{D1B46980-6531-4606-95E6-44980827E919}" destId="{2CDFEC33-8C2A-49C6-B23B-FA3577B1DCE9}" srcOrd="1" destOrd="0" presId="urn:microsoft.com/office/officeart/2005/8/layout/target3"/>
    <dgm:cxn modelId="{A2E83B85-EB60-4357-B0B4-AA4A5925FA99}" type="presOf" srcId="{D05761FA-3C71-4DD0-9183-7C99EBE53F4B}" destId="{6204D4B4-078C-4ACF-B823-77A728483A32}" srcOrd="0" destOrd="0" presId="urn:microsoft.com/office/officeart/2005/8/layout/target3"/>
    <dgm:cxn modelId="{5DF19E88-DB7E-42C4-860D-A70D4C31F7E9}" type="presOf" srcId="{D1D4F407-5343-4D3F-B5B9-D407B03CAEB4}" destId="{D005CE8C-CC26-4C3E-AC11-E15060ECD759}" srcOrd="0" destOrd="0" presId="urn:microsoft.com/office/officeart/2005/8/layout/target3"/>
    <dgm:cxn modelId="{D146EDB8-5A77-4286-9458-98C77A91D200}" type="presOf" srcId="{D05761FA-3C71-4DD0-9183-7C99EBE53F4B}" destId="{23526C68-77CF-4757-B0E2-EC80EC09B19D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B1A5118F-0119-4570-9871-323F44039F84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264795F8-D0F2-4069-BA2B-A118FF6B7623}" type="presParOf" srcId="{333A1088-737F-45CB-B68E-254E46348037}" destId="{F5ABB229-8D3B-4694-996A-96F23CF14429}" srcOrd="0" destOrd="0" presId="urn:microsoft.com/office/officeart/2005/8/layout/target3"/>
    <dgm:cxn modelId="{4BA5AD2D-8C7B-4B52-B378-FD5C23194030}" type="presParOf" srcId="{333A1088-737F-45CB-B68E-254E46348037}" destId="{F41139FD-01EE-4571-8B17-4FB00FC51163}" srcOrd="1" destOrd="0" presId="urn:microsoft.com/office/officeart/2005/8/layout/target3"/>
    <dgm:cxn modelId="{C49883C4-3B32-4403-8471-1FCC67455E46}" type="presParOf" srcId="{333A1088-737F-45CB-B68E-254E46348037}" destId="{D005CE8C-CC26-4C3E-AC11-E15060ECD759}" srcOrd="2" destOrd="0" presId="urn:microsoft.com/office/officeart/2005/8/layout/target3"/>
    <dgm:cxn modelId="{206E1104-1CDB-4E18-AB1B-1354F2DC0703}" type="presParOf" srcId="{333A1088-737F-45CB-B68E-254E46348037}" destId="{E2699407-A48D-4333-A645-7FA48F1FE3B7}" srcOrd="3" destOrd="0" presId="urn:microsoft.com/office/officeart/2005/8/layout/target3"/>
    <dgm:cxn modelId="{C238393C-F07F-42D5-8952-D62808596DD6}" type="presParOf" srcId="{333A1088-737F-45CB-B68E-254E46348037}" destId="{D5EA2712-68D0-4098-BDE6-B295C6AB6119}" srcOrd="4" destOrd="0" presId="urn:microsoft.com/office/officeart/2005/8/layout/target3"/>
    <dgm:cxn modelId="{5CD58BD7-3531-427B-B06E-FFE480251226}" type="presParOf" srcId="{333A1088-737F-45CB-B68E-254E46348037}" destId="{54F8D70D-FB57-4298-A600-D8F61B2A354A}" srcOrd="5" destOrd="0" presId="urn:microsoft.com/office/officeart/2005/8/layout/target3"/>
    <dgm:cxn modelId="{314AC0BB-9914-4712-82EF-0649039B11D5}" type="presParOf" srcId="{333A1088-737F-45CB-B68E-254E46348037}" destId="{C616B022-AA0C-4D3B-BDBF-093D86622E86}" srcOrd="6" destOrd="0" presId="urn:microsoft.com/office/officeart/2005/8/layout/target3"/>
    <dgm:cxn modelId="{3BD4CB8B-3544-4A70-AFB4-AF5276CEF1F6}" type="presParOf" srcId="{333A1088-737F-45CB-B68E-254E46348037}" destId="{69684AB7-5B8D-45A5-BC2F-6AF80EB883EF}" srcOrd="7" destOrd="0" presId="urn:microsoft.com/office/officeart/2005/8/layout/target3"/>
    <dgm:cxn modelId="{2BE75CC0-68F5-4035-ADA6-C42728E50E0B}" type="presParOf" srcId="{333A1088-737F-45CB-B68E-254E46348037}" destId="{004736B2-18D3-4D6D-AA18-DF3F81E9E312}" srcOrd="8" destOrd="0" presId="urn:microsoft.com/office/officeart/2005/8/layout/target3"/>
    <dgm:cxn modelId="{F6C04777-D3A8-48FF-85D1-CD735C2F6C32}" type="presParOf" srcId="{333A1088-737F-45CB-B68E-254E46348037}" destId="{9CCAD005-8609-4003-9C1F-3AFC293FB9F9}" srcOrd="9" destOrd="0" presId="urn:microsoft.com/office/officeart/2005/8/layout/target3"/>
    <dgm:cxn modelId="{AB22A4E0-3838-4BEA-8FF4-09F4E350296C}" type="presParOf" srcId="{333A1088-737F-45CB-B68E-254E46348037}" destId="{0C4087F0-2DA9-4805-A823-C8C5404FEF67}" srcOrd="10" destOrd="0" presId="urn:microsoft.com/office/officeart/2005/8/layout/target3"/>
    <dgm:cxn modelId="{32087030-D195-46E5-8488-B5AE33F0D581}" type="presParOf" srcId="{333A1088-737F-45CB-B68E-254E46348037}" destId="{7145B55B-1B24-4B93-A1D4-B8021E4AC78C}" srcOrd="11" destOrd="0" presId="urn:microsoft.com/office/officeart/2005/8/layout/target3"/>
    <dgm:cxn modelId="{FF6E4263-C4A7-4892-ADD9-2CB0E26C4AD5}" type="presParOf" srcId="{333A1088-737F-45CB-B68E-254E46348037}" destId="{6919BCDB-3A39-4371-A415-42187620F612}" srcOrd="12" destOrd="0" presId="urn:microsoft.com/office/officeart/2005/8/layout/target3"/>
    <dgm:cxn modelId="{CD684534-16BC-4023-8D42-13C9526C813F}" type="presParOf" srcId="{333A1088-737F-45CB-B68E-254E46348037}" destId="{19974A4C-782A-40F8-BDC1-A903A52CB5DC}" srcOrd="13" destOrd="0" presId="urn:microsoft.com/office/officeart/2005/8/layout/target3"/>
    <dgm:cxn modelId="{058E42B3-CFC1-4120-9AFC-68C464F6D974}" type="presParOf" srcId="{333A1088-737F-45CB-B68E-254E46348037}" destId="{0F7944D4-5DCA-4B9E-A896-D52854246E44}" srcOrd="14" destOrd="0" presId="urn:microsoft.com/office/officeart/2005/8/layout/target3"/>
    <dgm:cxn modelId="{9D7E74E0-C0AE-4784-9B9D-84651D99662D}" type="presParOf" srcId="{333A1088-737F-45CB-B68E-254E46348037}" destId="{DFC55A8B-2DFD-41AE-A307-96A1D2E66396}" srcOrd="15" destOrd="0" presId="urn:microsoft.com/office/officeart/2005/8/layout/target3"/>
    <dgm:cxn modelId="{FB9E425E-4EEA-42CF-9747-D11976E36CA8}" type="presParOf" srcId="{333A1088-737F-45CB-B68E-254E46348037}" destId="{EB210E99-FECE-49F2-86FD-20F903E541DE}" srcOrd="16" destOrd="0" presId="urn:microsoft.com/office/officeart/2005/8/layout/target3"/>
    <dgm:cxn modelId="{661A7AED-EEC7-4CC7-94DB-941876BE1461}" type="presParOf" srcId="{333A1088-737F-45CB-B68E-254E46348037}" destId="{2463512F-938D-4E07-9D5C-7B2E99ABD39E}" srcOrd="17" destOrd="0" presId="urn:microsoft.com/office/officeart/2005/8/layout/target3"/>
    <dgm:cxn modelId="{9B3D301F-663C-40DF-B22C-47CFEEF74ABF}" type="presParOf" srcId="{333A1088-737F-45CB-B68E-254E46348037}" destId="{59FE3E3B-A92F-4A98-9A20-76394874AFA6}" srcOrd="18" destOrd="0" presId="urn:microsoft.com/office/officeart/2005/8/layout/target3"/>
    <dgm:cxn modelId="{EA2CFD86-94F4-4084-A08F-94F486ACA0D5}" type="presParOf" srcId="{333A1088-737F-45CB-B68E-254E46348037}" destId="{8EB502EF-CA4F-4140-AFB6-D26D41E73615}" srcOrd="19" destOrd="0" presId="urn:microsoft.com/office/officeart/2005/8/layout/target3"/>
    <dgm:cxn modelId="{F390E8DB-95EC-46F8-8E59-340E8F9599CF}" type="presParOf" srcId="{333A1088-737F-45CB-B68E-254E46348037}" destId="{6204D4B4-078C-4ACF-B823-77A728483A32}" srcOrd="20" destOrd="0" presId="urn:microsoft.com/office/officeart/2005/8/layout/target3"/>
    <dgm:cxn modelId="{1B825B4D-89FB-48A6-8FC1-F70498E84974}" type="presParOf" srcId="{333A1088-737F-45CB-B68E-254E46348037}" destId="{AED2198E-93D5-4001-81B4-73124B309672}" srcOrd="21" destOrd="0" presId="urn:microsoft.com/office/officeart/2005/8/layout/target3"/>
    <dgm:cxn modelId="{94CC9E89-3277-43BD-8358-A9ED687CB613}" type="presParOf" srcId="{333A1088-737F-45CB-B68E-254E46348037}" destId="{FC425D1D-3DF2-408E-A4F8-250CA94A450A}" srcOrd="22" destOrd="0" presId="urn:microsoft.com/office/officeart/2005/8/layout/target3"/>
    <dgm:cxn modelId="{F533CF54-8960-4520-8A3D-A0E09F743EFB}" type="presParOf" srcId="{333A1088-737F-45CB-B68E-254E46348037}" destId="{2CDFEC33-8C2A-49C6-B23B-FA3577B1DCE9}" srcOrd="23" destOrd="0" presId="urn:microsoft.com/office/officeart/2005/8/layout/target3"/>
    <dgm:cxn modelId="{82DB7911-AFB5-44EA-81BB-7602DE4E1C73}" type="presParOf" srcId="{333A1088-737F-45CB-B68E-254E46348037}" destId="{70A198DD-41D2-4313-8B5B-1CF1BCF383FB}" srcOrd="24" destOrd="0" presId="urn:microsoft.com/office/officeart/2005/8/layout/target3"/>
    <dgm:cxn modelId="{ACA89659-2F2A-466A-B607-B5B5197501BF}" type="presParOf" srcId="{333A1088-737F-45CB-B68E-254E46348037}" destId="{5C0D1B75-263C-4468-B985-565C95B9422B}" srcOrd="25" destOrd="0" presId="urn:microsoft.com/office/officeart/2005/8/layout/target3"/>
    <dgm:cxn modelId="{E4B3F704-6A9C-4FF0-A651-72AB1C49969D}" type="presParOf" srcId="{333A1088-737F-45CB-B68E-254E46348037}" destId="{A02C1AC3-4F1B-47BC-9A88-D00EAE61D85A}" srcOrd="26" destOrd="0" presId="urn:microsoft.com/office/officeart/2005/8/layout/target3"/>
    <dgm:cxn modelId="{FFBBCD0A-7C19-455B-ABB8-F5C8FEBBF8BF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955799" cy="195579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959867" y="0"/>
          <a:ext cx="7390525" cy="1955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959867" y="0"/>
        <a:ext cx="7390525" cy="195579"/>
      </dsp:txXfrm>
    </dsp:sp>
    <dsp:sp modelId="{D5EA2712-68D0-4098-BDE6-B295C6AB6119}">
      <dsp:nvSpPr>
        <dsp:cNvPr id="0" name=""/>
        <dsp:cNvSpPr/>
      </dsp:nvSpPr>
      <dsp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977899" y="195579"/>
          <a:ext cx="7390525" cy="1662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</a:t>
          </a:r>
          <a:r>
            <a:rPr lang="cs-CZ" sz="2000" kern="1200" smtClean="0"/>
            <a:t>: prosinec 2011</a:t>
          </a:r>
          <a:endParaRPr lang="cs-CZ" sz="2000" kern="1200" dirty="0"/>
        </a:p>
      </dsp:txBody>
      <dsp:txXfrm>
        <a:off x="977899" y="195579"/>
        <a:ext cx="7390525" cy="195579"/>
      </dsp:txXfrm>
    </dsp:sp>
    <dsp:sp modelId="{69684AB7-5B8D-45A5-BC2F-6AF80EB883EF}">
      <dsp:nvSpPr>
        <dsp:cNvPr id="0" name=""/>
        <dsp:cNvSpPr/>
      </dsp:nvSpPr>
      <dsp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977899" y="391159"/>
          <a:ext cx="7390525" cy="13690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Veronika Jakubcová</a:t>
          </a:r>
          <a:endParaRPr lang="cs-CZ" sz="2000" kern="1200" dirty="0"/>
        </a:p>
      </dsp:txBody>
      <dsp:txXfrm>
        <a:off x="977899" y="391159"/>
        <a:ext cx="7390525" cy="195579"/>
      </dsp:txXfrm>
    </dsp:sp>
    <dsp:sp modelId="{0C4087F0-2DA9-4805-A823-C8C5404FEF67}">
      <dsp:nvSpPr>
        <dsp:cNvPr id="0" name=""/>
        <dsp:cNvSpPr/>
      </dsp:nvSpPr>
      <dsp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977899" y="586739"/>
          <a:ext cx="7390525" cy="10756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VY_32_INOVACE_15_Povolání při stavbě domu</a:t>
          </a:r>
          <a:endParaRPr lang="cs-CZ" sz="2000" kern="1200" dirty="0"/>
        </a:p>
      </dsp:txBody>
      <dsp:txXfrm>
        <a:off x="977899" y="586739"/>
        <a:ext cx="7390525" cy="195581"/>
      </dsp:txXfrm>
    </dsp:sp>
    <dsp:sp modelId="{19974A4C-782A-40F8-BDC1-A903A52CB5DC}">
      <dsp:nvSpPr>
        <dsp:cNvPr id="0" name=""/>
        <dsp:cNvSpPr/>
      </dsp:nvSpPr>
      <dsp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977900" y="816954"/>
          <a:ext cx="7390525" cy="69620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Prvouka pro 3. ročník</a:t>
          </a:r>
          <a:endParaRPr lang="cs-CZ" sz="2000" kern="1200" dirty="0"/>
        </a:p>
      </dsp:txBody>
      <dsp:txXfrm>
        <a:off x="977900" y="816954"/>
        <a:ext cx="7390525" cy="174050"/>
      </dsp:txXfrm>
    </dsp:sp>
    <dsp:sp modelId="{EB210E99-FECE-49F2-86FD-20F903E541DE}">
      <dsp:nvSpPr>
        <dsp:cNvPr id="0" name=""/>
        <dsp:cNvSpPr/>
      </dsp:nvSpPr>
      <dsp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977899" y="1080120"/>
          <a:ext cx="7390525" cy="381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CZ.1.07/1.4.00/21.0026</a:t>
          </a:r>
          <a:endParaRPr lang="cs-CZ" sz="2000" kern="1200" dirty="0"/>
        </a:p>
      </dsp:txBody>
      <dsp:txXfrm>
        <a:off x="977899" y="1080120"/>
        <a:ext cx="7390525" cy="152450"/>
      </dsp:txXfrm>
    </dsp:sp>
    <dsp:sp modelId="{8EB502EF-CA4F-4140-AFB6-D26D41E73615}">
      <dsp:nvSpPr>
        <dsp:cNvPr id="0" name=""/>
        <dsp:cNvSpPr/>
      </dsp:nvSpPr>
      <dsp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977900" y="1296143"/>
          <a:ext cx="7390525" cy="1955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977900" y="1296143"/>
        <a:ext cx="7390525" cy="1955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D6811-4CA7-47DF-B4AB-2462D89CEF5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5BFE9-CFA6-4070-A210-C70AE57B0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D6811-4CA7-47DF-B4AB-2462D89CEF5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5BFE9-CFA6-4070-A210-C70AE57B0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D6811-4CA7-47DF-B4AB-2462D89CEF5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5BFE9-CFA6-4070-A210-C70AE57B0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D6811-4CA7-47DF-B4AB-2462D89CEF5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5BFE9-CFA6-4070-A210-C70AE57B0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D6811-4CA7-47DF-B4AB-2462D89CEF5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5BFE9-CFA6-4070-A210-C70AE57B0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D6811-4CA7-47DF-B4AB-2462D89CEF5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5BFE9-CFA6-4070-A210-C70AE57B0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D6811-4CA7-47DF-B4AB-2462D89CEF5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5BFE9-CFA6-4070-A210-C70AE57B0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D6811-4CA7-47DF-B4AB-2462D89CEF5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5BFE9-CFA6-4070-A210-C70AE57B0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D6811-4CA7-47DF-B4AB-2462D89CEF5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5BFE9-CFA6-4070-A210-C70AE57B0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D6811-4CA7-47DF-B4AB-2462D89CEF5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5BFE9-CFA6-4070-A210-C70AE57B0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D6811-4CA7-47DF-B4AB-2462D89CEF5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5BFE9-CFA6-4070-A210-C70AE57B0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42D6811-4CA7-47DF-B4AB-2462D89CEF5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A7A5BFE9-CFA6-4070-A210-C70AE57B0CC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microsoft.com/office/2007/relationships/hdphoto" Target="../media/hdphoto2.wdp"/><Relationship Id="rId7" Type="http://schemas.openxmlformats.org/officeDocument/2006/relationships/image" Target="../media/image11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png"/><Relationship Id="rId4" Type="http://schemas.openxmlformats.org/officeDocument/2006/relationships/image" Target="../media/image8.emf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5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9.emf"/><Relationship Id="rId4" Type="http://schemas.openxmlformats.org/officeDocument/2006/relationships/image" Target="../media/image1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7" Type="http://schemas.openxmlformats.org/officeDocument/2006/relationships/image" Target="../media/image1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emf"/><Relationship Id="rId5" Type="http://schemas.openxmlformats.org/officeDocument/2006/relationships/image" Target="../media/image23.emf"/><Relationship Id="rId4" Type="http://schemas.openxmlformats.org/officeDocument/2006/relationships/image" Target="../media/image22.emf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openxmlformats.org/officeDocument/2006/relationships/image" Target="../media/image1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emf"/><Relationship Id="rId5" Type="http://schemas.openxmlformats.org/officeDocument/2006/relationships/image" Target="../media/image27.jpeg"/><Relationship Id="rId4" Type="http://schemas.openxmlformats.org/officeDocument/2006/relationships/image" Target="../media/image26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hdphoto" Target="../media/hdphoto5.wdp"/><Relationship Id="rId7" Type="http://schemas.openxmlformats.org/officeDocument/2006/relationships/image" Target="../media/image33.emf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emf"/><Relationship Id="rId5" Type="http://schemas.openxmlformats.org/officeDocument/2006/relationships/image" Target="../media/image31.emf"/><Relationship Id="rId4" Type="http://schemas.openxmlformats.org/officeDocument/2006/relationships/image" Target="../media/image30.emf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7" Type="http://schemas.openxmlformats.org/officeDocument/2006/relationships/image" Target="../media/image13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emf"/><Relationship Id="rId5" Type="http://schemas.openxmlformats.org/officeDocument/2006/relationships/image" Target="../media/image36.emf"/><Relationship Id="rId4" Type="http://schemas.openxmlformats.org/officeDocument/2006/relationships/image" Target="../media/image35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dla%C5%BEdice&amp;ex=1&amp;ctt=1" TargetMode="External"/><Relationship Id="rId3" Type="http://schemas.openxmlformats.org/officeDocument/2006/relationships/hyperlink" Target="http://office.microsoft.com/cs-cz/images/results.aspx?qu=tesa%C5%99&amp;ctt=1" TargetMode="External"/><Relationship Id="rId7" Type="http://schemas.openxmlformats.org/officeDocument/2006/relationships/hyperlink" Target="http://office.microsoft.com/cs-cz/images/results.aspx?qu=okapy&amp;ex=1&amp;ctt=1" TargetMode="External"/><Relationship Id="rId2" Type="http://schemas.openxmlformats.org/officeDocument/2006/relationships/hyperlink" Target="http://office.microsoft.com/cs-cz/images/results.aspx?ex=2&amp;qu=zedn&#237;k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mal%C3%AD%C5%99&amp;ex=1&amp;ctt=1" TargetMode="External"/><Relationship Id="rId5" Type="http://schemas.openxmlformats.org/officeDocument/2006/relationships/hyperlink" Target="http://office.microsoft.com/cs-cz/images/results.aspx?qu=elektrik%C3%A1%C5%99&amp;ex=1&amp;ctt=1" TargetMode="External"/><Relationship Id="rId4" Type="http://schemas.openxmlformats.org/officeDocument/2006/relationships/hyperlink" Target="http://office.microsoft.com/cs-cz/images/results.aspx?qu=instalat%C3%A9r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45025574"/>
              </p:ext>
            </p:extLst>
          </p:nvPr>
        </p:nvGraphicFramePr>
        <p:xfrm>
          <a:off x="467544" y="1412776"/>
          <a:ext cx="8368426" cy="195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488" y="3933056"/>
            <a:ext cx="5407025" cy="104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84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Sl1\Desktop\Verča\zedníc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314" b="100000" l="3746" r="887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573" t="34744" r="14584"/>
          <a:stretch/>
        </p:blipFill>
        <p:spPr bwMode="auto">
          <a:xfrm>
            <a:off x="561597" y="1610962"/>
            <a:ext cx="5278582" cy="3170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0082" y="5007907"/>
            <a:ext cx="1907054" cy="1539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2756" y="4737983"/>
            <a:ext cx="2376264" cy="2057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0" y="5033155"/>
            <a:ext cx="1872946" cy="1351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540" y="188640"/>
            <a:ext cx="3888433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solidFill>
              <a:schemeClr val="accent2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postaví dům?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14756" y="3860950"/>
            <a:ext cx="129614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zedník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608331" y="5175353"/>
            <a:ext cx="129614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truhlář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065934" y="3114732"/>
            <a:ext cx="1845803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instalatér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894370" y="5766634"/>
            <a:ext cx="1030125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malíř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097335" y="1032358"/>
            <a:ext cx="1815860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obkladač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823504" y="4519784"/>
            <a:ext cx="1087396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tesař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090578" y="1772816"/>
            <a:ext cx="1822617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elektrikář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459001" y="2420888"/>
            <a:ext cx="145419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klempíř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113429" y="188640"/>
            <a:ext cx="3240360" cy="691593"/>
          </a:xfrm>
          <a:prstGeom prst="rect">
            <a:avLst/>
          </a:prstGeom>
          <a:noFill/>
          <a:ln w="38100">
            <a:solidFill>
              <a:schemeClr val="accent2">
                <a:lumMod val="50000"/>
              </a:schemeClr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181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59259E-6 L -0.27761 -0.5210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89" y="-26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1Sl1\Desktop\Verča\tesaři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323" r="853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154" r="15631"/>
          <a:stretch/>
        </p:blipFill>
        <p:spPr bwMode="auto">
          <a:xfrm>
            <a:off x="-73460" y="2067821"/>
            <a:ext cx="5237019" cy="485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4428" y="1057716"/>
            <a:ext cx="1653145" cy="1176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4907" y="5028029"/>
            <a:ext cx="1910563" cy="1372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95"/>
          <a:stretch/>
        </p:blipFill>
        <p:spPr bwMode="auto">
          <a:xfrm>
            <a:off x="3189347" y="1224081"/>
            <a:ext cx="1575081" cy="1328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699" y="3178939"/>
            <a:ext cx="1148394" cy="1718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8314" y="2341412"/>
            <a:ext cx="1103437" cy="1546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441" y="271224"/>
            <a:ext cx="4187691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solidFill>
              <a:schemeClr val="accent2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udělá střechu?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24977" y="3114624"/>
            <a:ext cx="129614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zedník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02458" y="4373836"/>
            <a:ext cx="129614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truhlář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185470" y="2461806"/>
            <a:ext cx="1845803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instalatér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977962" y="3731173"/>
            <a:ext cx="1030125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malíř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147775" y="1122641"/>
            <a:ext cx="1815860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obkladač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920691" y="5723254"/>
            <a:ext cx="1087396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tesař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185470" y="1753652"/>
            <a:ext cx="1822617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elektrikář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512093" y="5049620"/>
            <a:ext cx="145419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klempíř</a:t>
            </a:r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5123" y="189191"/>
            <a:ext cx="3481387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183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81481E-6 L -0.22864 -0.78218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41" y="-39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1Sl1\Desktop\Verča\klempíř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1729" r="938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21" r="7459"/>
          <a:stretch/>
        </p:blipFill>
        <p:spPr bwMode="auto">
          <a:xfrm>
            <a:off x="0" y="2039976"/>
            <a:ext cx="5971310" cy="485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511" y="3992782"/>
            <a:ext cx="3059831" cy="2565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303974"/>
            <a:ext cx="4248472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solidFill>
              <a:schemeClr val="accent2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přidělá okapy?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1157949"/>
            <a:ext cx="129614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zedník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1157949"/>
            <a:ext cx="129614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truhlář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60032" y="1122242"/>
            <a:ext cx="1845803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instalatér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848286" y="1753652"/>
            <a:ext cx="1030125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malíř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062551" y="1142611"/>
            <a:ext cx="1815860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obkladač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1157949"/>
            <a:ext cx="1087396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tesař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087144" y="3068960"/>
            <a:ext cx="1822617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elektrikář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438148" y="2407989"/>
            <a:ext cx="145419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klempíř</a:t>
            </a: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9094" y="188792"/>
            <a:ext cx="3481387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3806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7037E-7 L -0.2118 -0.2881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90" y="-14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1Sl1\Desktop\Verča\elektrikář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3" r="17937"/>
          <a:stretch/>
        </p:blipFill>
        <p:spPr bwMode="auto">
          <a:xfrm>
            <a:off x="163019" y="1999572"/>
            <a:ext cx="5043055" cy="485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5179460"/>
            <a:ext cx="1998805" cy="1518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1366" y="3573016"/>
            <a:ext cx="1668741" cy="1612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3714" y="1647964"/>
            <a:ext cx="1512285" cy="1338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3019" y="122180"/>
            <a:ext cx="4625006" cy="175432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solidFill>
              <a:schemeClr val="accent2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zařídí, aby nám svítilo světlo a přidělá zásuvky?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82379" y="4175054"/>
            <a:ext cx="129614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zedník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94227" y="5448585"/>
            <a:ext cx="129614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truhlář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126818" y="1864379"/>
            <a:ext cx="1845803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instalatér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009325" y="6239722"/>
            <a:ext cx="1030125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malíř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156761" y="2561758"/>
            <a:ext cx="1815860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obkladač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891127" y="4796277"/>
            <a:ext cx="1087396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tesař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150004" y="1124744"/>
            <a:ext cx="1822617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elektrikář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495069" y="3415358"/>
            <a:ext cx="145419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klempíř</a:t>
            </a: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5425" y="52631"/>
            <a:ext cx="3481387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2254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33333E-6 L -0.1533 -0.1219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74" y="-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1Sl1\Desktop\Verča\vodák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45" r="18776"/>
          <a:stretch/>
        </p:blipFill>
        <p:spPr bwMode="auto">
          <a:xfrm>
            <a:off x="208214" y="1502615"/>
            <a:ext cx="5043055" cy="485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590" y="4041080"/>
            <a:ext cx="1350698" cy="12503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179" y="2505469"/>
            <a:ext cx="1402109" cy="14450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7305" y="5183614"/>
            <a:ext cx="1725966" cy="1655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179" y="925436"/>
            <a:ext cx="1760915" cy="1567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5686" y="188640"/>
            <a:ext cx="4392488" cy="120032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solidFill>
              <a:schemeClr val="accent2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zařídí vše, co se týká vody?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11996" y="4517323"/>
            <a:ext cx="129614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zedník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11996" y="3840383"/>
            <a:ext cx="129614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truhlář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069094" y="2492896"/>
            <a:ext cx="1845803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instalatér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906506" y="5837823"/>
            <a:ext cx="1030125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malíř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092280" y="1127359"/>
            <a:ext cx="1815860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obkladač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849235" y="5183614"/>
            <a:ext cx="1087396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tesař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1812908"/>
            <a:ext cx="1822617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elektrikář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453946" y="3153748"/>
            <a:ext cx="145419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klempíř</a:t>
            </a:r>
          </a:p>
        </p:txBody>
      </p: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910" y="0"/>
            <a:ext cx="3481387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812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7037E-7 L -0.16129 -0.3321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73" y="-16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1Sl1\Desktop\Verča\obkladač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6052" r="806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412" r="18775"/>
          <a:stretch/>
        </p:blipFill>
        <p:spPr bwMode="auto">
          <a:xfrm>
            <a:off x="-11769" y="1595355"/>
            <a:ext cx="4946073" cy="485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4304" y="4937437"/>
            <a:ext cx="2153268" cy="1710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2317" y="1137596"/>
            <a:ext cx="2083067" cy="1751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061712"/>
            <a:ext cx="2011516" cy="1694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6230" y="81830"/>
            <a:ext cx="4104456" cy="120032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solidFill>
              <a:schemeClr val="accent2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nám pěkně obloží koupelnu?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31696" y="4937437"/>
            <a:ext cx="129614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zedník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23020" y="3561299"/>
            <a:ext cx="129614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truhlář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197009" y="1632663"/>
            <a:ext cx="1845803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instalatér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989501" y="5652832"/>
            <a:ext cx="1030125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malíř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211980" y="2264831"/>
            <a:ext cx="1815860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obkladač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955416" y="4232698"/>
            <a:ext cx="1087396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tesař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197009" y="933450"/>
            <a:ext cx="1822617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elektrikář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573646" y="2902856"/>
            <a:ext cx="145419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klempíř</a:t>
            </a:r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632" y="0"/>
            <a:ext cx="3481387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2907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96296E-6 L -0.22257 -0.2988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28" y="-1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1Sl1\Desktop\Verča\malíř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804" l="5908" r="818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02" r="18985"/>
          <a:stretch/>
        </p:blipFill>
        <p:spPr bwMode="auto">
          <a:xfrm>
            <a:off x="28248" y="1885747"/>
            <a:ext cx="4946074" cy="485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0166" y="3731173"/>
            <a:ext cx="2082241" cy="1685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882" y="5039157"/>
            <a:ext cx="1370076" cy="1705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54355"/>
            <a:ext cx="1561757" cy="1187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7829" y="2321714"/>
            <a:ext cx="1625058" cy="1279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8989" y="71530"/>
            <a:ext cx="3808955" cy="175432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solidFill>
              <a:schemeClr val="accent2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nám barevně vymaluje všechny pokoje?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29879" y="4363603"/>
            <a:ext cx="129614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zedník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35978" y="967711"/>
            <a:ext cx="129614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truhlář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086319" y="1737962"/>
            <a:ext cx="1845803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instalatér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895898" y="5039157"/>
            <a:ext cx="1030125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malíř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116262" y="3078078"/>
            <a:ext cx="1815860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obkladač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844726" y="382338"/>
            <a:ext cx="1087396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tesař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109505" y="2348880"/>
            <a:ext cx="1822617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elektrikář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477928" y="3731173"/>
            <a:ext cx="145419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klempíř</a:t>
            </a:r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7040" y="-27892"/>
            <a:ext cx="3481387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9425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33333E-6 L -0.25434 -0.7138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26" y="-35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1Sl1\Desktop\Verča\truhlář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5764" r="822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64" r="18147"/>
          <a:stretch/>
        </p:blipFill>
        <p:spPr bwMode="auto">
          <a:xfrm>
            <a:off x="0" y="1828900"/>
            <a:ext cx="5056910" cy="485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683" y="4992848"/>
            <a:ext cx="2325340" cy="1694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973455"/>
            <a:ext cx="2151438" cy="1970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515" y="3276891"/>
            <a:ext cx="1584176" cy="15312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5487" y="12680"/>
            <a:ext cx="3891298" cy="120032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solidFill>
              <a:schemeClr val="accent2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udělá vše, co se se týká dřeva?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07983" y="1750578"/>
            <a:ext cx="129614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zedník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14846" y="4546550"/>
            <a:ext cx="1296144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truhlář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165187" y="3837874"/>
            <a:ext cx="1845803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instalatér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980865" y="271008"/>
            <a:ext cx="1030125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malíř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176043" y="3140968"/>
            <a:ext cx="1815860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obkladač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916731" y="999343"/>
            <a:ext cx="1087396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tesař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181510" y="2420888"/>
            <a:ext cx="1822617" cy="523220"/>
          </a:xfrm>
          <a:prstGeom prst="rect">
            <a:avLst/>
          </a:prstGeom>
          <a:solidFill>
            <a:srgbClr val="9098A6"/>
          </a:solidFill>
          <a:ln w="28575">
            <a:solidFill>
              <a:schemeClr val="accent6">
                <a:lumMod val="50000"/>
              </a:schemeClr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elektrikář</a:t>
            </a:r>
          </a:p>
        </p:txBody>
      </p:sp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6785" y="65893"/>
            <a:ext cx="3481387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5128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59259E-6 L -0.28073 -0.6210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45" y="-31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7129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V této prezentaci se děti naučí povolání, které je třeba při stavbě domu. Klikají na  rámečky </a:t>
            </a:r>
            <a:r>
              <a:rPr lang="cs-CZ" smtClean="0"/>
              <a:t>s povoláním </a:t>
            </a:r>
            <a:r>
              <a:rPr lang="cs-CZ" dirty="0" smtClean="0"/>
              <a:t>a hned zjišťují, zda správně nebo špatně.</a:t>
            </a:r>
          </a:p>
        </p:txBody>
      </p:sp>
    </p:spTree>
    <p:extLst>
      <p:ext uri="{BB962C8B-B14F-4D97-AF65-F5344CB8AC3E}">
        <p14:creationId xmlns:p14="http://schemas.microsoft.com/office/powerpoint/2010/main" val="3589655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44764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200" dirty="0"/>
              <a:t>Obrázky jsou z vlastní galerie nebo z webové galerie:</a:t>
            </a:r>
          </a:p>
          <a:p>
            <a:endParaRPr lang="cs-CZ" sz="1200" dirty="0" smtClean="0"/>
          </a:p>
          <a:p>
            <a:r>
              <a:rPr lang="cs-CZ" sz="1200" dirty="0" smtClean="0"/>
              <a:t>zedník </a:t>
            </a:r>
            <a:r>
              <a:rPr lang="cs-CZ" sz="1200" dirty="0" smtClean="0"/>
              <a:t>- </a:t>
            </a:r>
            <a:r>
              <a:rPr lang="cs-CZ" sz="1200" dirty="0" smtClean="0">
                <a:hlinkClick r:id="rId2"/>
              </a:rPr>
              <a:t>http://office.microsoft.com/</a:t>
            </a:r>
            <a:r>
              <a:rPr lang="cs-CZ" sz="1200" dirty="0" err="1" smtClean="0">
                <a:hlinkClick r:id="rId2"/>
              </a:rPr>
              <a:t>cs-cz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results.aspx?ex</a:t>
            </a:r>
            <a:r>
              <a:rPr lang="cs-CZ" sz="1200" dirty="0" smtClean="0">
                <a:hlinkClick r:id="rId2"/>
              </a:rPr>
              <a:t>=2&amp;qu=zedník#ai:MC900217466|mt:0|</a:t>
            </a:r>
            <a:endParaRPr lang="cs-CZ" sz="1200" dirty="0" smtClean="0"/>
          </a:p>
          <a:p>
            <a:r>
              <a:rPr lang="cs-CZ" sz="1200" dirty="0" smtClean="0">
                <a:hlinkClick r:id="rId2"/>
              </a:rPr>
              <a:t>http://office.microsoft.com/</a:t>
            </a:r>
            <a:r>
              <a:rPr lang="cs-CZ" sz="1200" dirty="0" err="1" smtClean="0">
                <a:hlinkClick r:id="rId2"/>
              </a:rPr>
              <a:t>cs-cz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results.aspx?ex</a:t>
            </a:r>
            <a:r>
              <a:rPr lang="cs-CZ" sz="1200" dirty="0" smtClean="0">
                <a:hlinkClick r:id="rId2"/>
              </a:rPr>
              <a:t>=2&amp;qu=zedník#ai:MC900231532|mt:0|http://office.microsoft.com/</a:t>
            </a:r>
            <a:r>
              <a:rPr lang="cs-CZ" sz="1200" dirty="0" err="1" smtClean="0">
                <a:hlinkClick r:id="rId2"/>
              </a:rPr>
              <a:t>cs-cz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results.aspx?qu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cihla&amp;ctt</a:t>
            </a:r>
            <a:r>
              <a:rPr lang="cs-CZ" sz="1200" dirty="0" smtClean="0">
                <a:hlinkClick r:id="rId2"/>
              </a:rPr>
              <a:t>=1#ai:MC900234150|mt:0|</a:t>
            </a:r>
            <a:endParaRPr lang="cs-CZ" sz="1200" dirty="0" smtClean="0"/>
          </a:p>
          <a:p>
            <a:r>
              <a:rPr lang="cs-CZ" sz="1200" dirty="0" smtClean="0"/>
              <a:t>truhlář - </a:t>
            </a:r>
            <a:r>
              <a:rPr lang="cs-CZ" sz="1200" dirty="0" smtClean="0">
                <a:hlinkClick r:id="rId3"/>
              </a:rPr>
              <a:t>http://office.microsoft.com/cs-cz/images/results.aspx?qu=tesa%C5%99&amp;ctt=1#ai:MC900282074|mt:0|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http://office.microsoft.com/cs-cz/images/results.aspx?qu=tesa%C5%99&amp;ctt=1#ai:MC900089662|mt:0|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http://office.microsoft.com/cs-cz/images/results.aspx?qu=tesa%C5%99&amp;ctt=1#ai:MC900056668|mt:0|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http://office.microsoft.com/cs-cz/images/results.aspx?qu=tesa%C5%99&amp;ctt=1#ai:MC900014474|mt:0|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http://office.microsoft.com/cs-cz/images/results.aspx?qu=tesa%C5%99&amp;ctt=1#ai:MC900280300|mt:0|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http://office.microsoft.com/cs-cz/images/results.aspx?qu=tesa%C5%99&amp;ctt=1#ai:MC900279874|mt:0|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http://office.microsoft.com/cs-cz/images/results.aspx?qu=tesa%C5%99&amp;ctt=1#ai:MP900216037|mt:0|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http://office.microsoft.com/cs-cz/images/results.aspx?qu=tesa%C5%99&amp;ctt=1#ai:MP900387522|mt:0|</a:t>
            </a:r>
            <a:endParaRPr lang="cs-CZ" sz="1200" dirty="0" smtClean="0"/>
          </a:p>
          <a:p>
            <a:r>
              <a:rPr lang="cs-CZ" sz="1200" dirty="0" smtClean="0"/>
              <a:t>instalatér - </a:t>
            </a:r>
            <a:r>
              <a:rPr lang="cs-CZ" sz="1200" dirty="0" smtClean="0">
                <a:hlinkClick r:id="rId4"/>
              </a:rPr>
              <a:t>http://office.microsoft.com/cs-cz/images/results.aspx?qu=instalat%C3%A9r&amp;ctt=1#ai:MC900216760|mt:0|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http://office.microsoft.com/cs-cz/images/results.aspx?qu=instalat%C3%A9r&amp;ctt=1#ai:MC900198796|mt:0|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http://office.microsoft.com/cs-cz/images/results.aspx?qu=instalat%C3%A9r&amp;ctt=1#ai:MC900295471|mt:0|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http://office.microsoft.com/cs-cz/images/results.aspx?qu=instalat%C3%A9r&amp;ctt=1#ai:MC900056770|mt:0|</a:t>
            </a:r>
            <a:endParaRPr lang="cs-CZ" sz="1200" dirty="0" smtClean="0"/>
          </a:p>
          <a:p>
            <a:r>
              <a:rPr lang="cs-CZ" sz="1200" dirty="0" smtClean="0"/>
              <a:t>elektrikář - </a:t>
            </a:r>
            <a:r>
              <a:rPr lang="cs-CZ" sz="1200" dirty="0" smtClean="0">
                <a:hlinkClick r:id="rId5"/>
              </a:rPr>
              <a:t>http://office.microsoft.com/cs-cz/images/results.aspx?qu=elektrik%C3%A1%C5%99&amp;ex=1&amp;ctt=1#ai:MC900318658|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http://office.microsoft.com/cs-cz/images/results.aspx?qu=elektrik%C3%A1%C5%99&amp;ex=1&amp;ctt=1#ai:MC900241633|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http://office.microsoft.com/cs-cz/images/results.aspx?qu=elektrik%C3%A1%C5%99&amp;ex=1&amp;ctt=1#ai:MC900053281|</a:t>
            </a:r>
            <a:endParaRPr lang="cs-CZ" sz="1200" dirty="0" smtClean="0"/>
          </a:p>
          <a:p>
            <a:r>
              <a:rPr lang="cs-CZ" sz="1200" dirty="0" smtClean="0"/>
              <a:t>malíř - </a:t>
            </a:r>
            <a:r>
              <a:rPr lang="cs-CZ" sz="1200" dirty="0" smtClean="0">
                <a:hlinkClick r:id="rId6"/>
              </a:rPr>
              <a:t>http://office.microsoft.com/cs-cz/images/results.aspx?qu=mal%C3%AD%C5%99&amp;ex=1&amp;ctt=1#ai:MC900251701|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http://office.microsoft.com/cs-cz/images/results.aspx?qu=mal%C3%AD%C5%99&amp;ex=1&amp;ctt=1#ai:MC900331670|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http://office.microsoft.com/cs-cz/images/results.aspx?qu=mal%C3%AD%C5%99&amp;ex=1&amp;ctt=1#ai:MC900216746|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http://office.microsoft.com/cs-cz/images/results.aspx?qu=mal%C3%AD%C5%99&amp;ex=1&amp;ctt=1#ai:MC900295444|</a:t>
            </a:r>
            <a:endParaRPr lang="cs-CZ" sz="1200" dirty="0" smtClean="0"/>
          </a:p>
          <a:p>
            <a:r>
              <a:rPr lang="cs-CZ" sz="1200" dirty="0" smtClean="0"/>
              <a:t>klempíř - </a:t>
            </a:r>
            <a:r>
              <a:rPr lang="cs-CZ" sz="1200" dirty="0" smtClean="0">
                <a:hlinkClick r:id="rId7"/>
              </a:rPr>
              <a:t>http://office.microsoft.com/cs-cz/images/results.aspx?qu=okapy&amp;ex=1&amp;ctt=1#ai:MC900360904|</a:t>
            </a:r>
            <a:endParaRPr lang="cs-CZ" sz="1200" dirty="0" smtClean="0"/>
          </a:p>
          <a:p>
            <a:r>
              <a:rPr lang="cs-CZ" sz="1200" dirty="0" smtClean="0"/>
              <a:t>obkladač - </a:t>
            </a:r>
            <a:r>
              <a:rPr lang="cs-CZ" sz="1200" dirty="0" smtClean="0">
                <a:hlinkClick r:id="rId8"/>
              </a:rPr>
              <a:t>http://office.microsoft.com/cs-cz/images/results.aspx?qu=dla%C5%BEdice&amp;ex=1&amp;ctt=1#ai:MC900280432|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http://office.microsoft.com/cs-cz/images/results.aspx?qu=dla%C5%BEdice&amp;ex=1&amp;ctt=1#ai:MP900401043|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</a:t>
            </a:r>
            <a:r>
              <a:rPr lang="cs-CZ" sz="1200" smtClean="0">
                <a:hlinkClick r:id="rId8"/>
              </a:rPr>
              <a:t>office.microsoft.com/cs-cz/images/results.aspx?qu=dla%C5%BEdice&amp;ex=1&amp;ctt=1#ai:MC900357335</a:t>
            </a:r>
            <a:r>
              <a:rPr lang="cs-CZ" sz="1200" smtClean="0">
                <a:hlinkClick r:id="rId8"/>
              </a:rPr>
              <a:t>|</a:t>
            </a:r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5143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165</TotalTime>
  <Words>312</Words>
  <Application>Microsoft Office PowerPoint</Application>
  <PresentationFormat>Předvádění na obrazovce (4:3)</PresentationFormat>
  <Paragraphs>106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Silk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jakubca</cp:lastModifiedBy>
  <cp:revision>35</cp:revision>
  <dcterms:created xsi:type="dcterms:W3CDTF">2011-12-25T10:49:29Z</dcterms:created>
  <dcterms:modified xsi:type="dcterms:W3CDTF">2012-03-07T15:46:06Z</dcterms:modified>
</cp:coreProperties>
</file>