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74" r:id="rId3"/>
    <p:sldId id="268" r:id="rId4"/>
    <p:sldId id="270" r:id="rId5"/>
    <p:sldId id="271" r:id="rId6"/>
    <p:sldId id="272" r:id="rId7"/>
    <p:sldId id="273" r:id="rId8"/>
    <p:sldId id="275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20.9.2011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1" y="1412776"/>
            <a:ext cx="3456384" cy="318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505645"/>
              </p:ext>
            </p:extLst>
          </p:nvPr>
        </p:nvGraphicFramePr>
        <p:xfrm>
          <a:off x="539552" y="4797152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2.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 -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s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čítání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a odčítání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VY_32_INOVACE_02_Slovní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úlohy, 9+.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380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395536" y="1268760"/>
            <a:ext cx="8391525" cy="223224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sz="8000" b="1" dirty="0" smtClean="0">
                <a:solidFill>
                  <a:srgbClr val="0070C0"/>
                </a:solidFill>
              </a:rPr>
              <a:t>Slovní úlohy</a:t>
            </a:r>
            <a:br>
              <a:rPr lang="cs-CZ" sz="8000" b="1" dirty="0" smtClean="0">
                <a:solidFill>
                  <a:srgbClr val="0070C0"/>
                </a:solidFill>
              </a:rPr>
            </a:br>
            <a:r>
              <a:rPr lang="cs-CZ" sz="6000" b="1" dirty="0" smtClean="0">
                <a:solidFill>
                  <a:srgbClr val="FF0000"/>
                </a:solidFill>
              </a:rPr>
              <a:t> 9 + .  </a:t>
            </a:r>
            <a:r>
              <a:rPr lang="cs-CZ" sz="6000" b="1" dirty="0" smtClean="0">
                <a:solidFill>
                  <a:srgbClr val="0070C0"/>
                </a:solidFill>
                <a:latin typeface="Elephant" pitchFamily="18" charset="0"/>
              </a:rPr>
              <a:t/>
            </a:r>
            <a:br>
              <a:rPr lang="cs-CZ" sz="6000" b="1" dirty="0" smtClean="0">
                <a:solidFill>
                  <a:srgbClr val="0070C0"/>
                </a:solidFill>
                <a:latin typeface="Elephant" pitchFamily="18" charset="0"/>
              </a:rPr>
            </a:br>
            <a:endParaRPr lang="cs-CZ" sz="6000" dirty="0" smtClean="0">
              <a:solidFill>
                <a:srgbClr val="0070C0"/>
              </a:solidFill>
              <a:latin typeface="Elephant" pitchFamily="18" charset="0"/>
            </a:endParaRPr>
          </a:p>
        </p:txBody>
      </p:sp>
      <p:sp>
        <p:nvSpPr>
          <p:cNvPr id="2051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619250" y="5589588"/>
            <a:ext cx="6337300" cy="365125"/>
          </a:xfr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000" dirty="0"/>
              <a:t>PaedDr. Zdeňka Kofroňová, 2. ZŠ Dobříš</a:t>
            </a:r>
          </a:p>
          <a:p>
            <a:pPr eaLnBrk="1" hangingPunct="1"/>
            <a:endParaRPr lang="cs-CZ" sz="1200" i="1" dirty="0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29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2410" y="476672"/>
            <a:ext cx="75746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Jana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dala do košíku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9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jablek 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 hrušek. 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 Kolik kusů ovoce je v košíku ?</a:t>
            </a:r>
          </a:p>
        </p:txBody>
      </p:sp>
      <p:pic>
        <p:nvPicPr>
          <p:cNvPr id="3" name="Obrázek 2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62" y="1657441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4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014" y="2748349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704" y="1684755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1091" y="1657441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7935">
            <a:off x="6251702" y="2676325"/>
            <a:ext cx="868083" cy="127659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4741">
            <a:off x="5812122" y="1541048"/>
            <a:ext cx="864030" cy="127063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8103">
            <a:off x="6875045" y="1292999"/>
            <a:ext cx="814183" cy="119732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3529">
            <a:off x="7086374" y="2571073"/>
            <a:ext cx="854399" cy="1256470"/>
          </a:xfrm>
          <a:prstGeom prst="rect">
            <a:avLst/>
          </a:prstGeom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790266" y="4077072"/>
            <a:ext cx="37861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cs-CZ" sz="3200" b="1" dirty="0" smtClean="0">
                <a:latin typeface="Arial" pitchFamily="34" charset="0"/>
                <a:cs typeface="Arial" pitchFamily="34" charset="0"/>
              </a:rPr>
              <a:t>9 + 5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90288" y="4797152"/>
            <a:ext cx="47692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 košíku je 14 kusů ovoce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dirty="0"/>
          </a:p>
        </p:txBody>
      </p:sp>
      <p:pic>
        <p:nvPicPr>
          <p:cNvPr id="14" name="Obrázek 13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360" y="1663328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ek 14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2795" y="2729012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15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630" y="2718471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362" y="2748349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17" descr="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267" y="1700665"/>
            <a:ext cx="917252" cy="961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8103">
            <a:off x="7671886" y="1457653"/>
            <a:ext cx="814183" cy="119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82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2410" y="476672"/>
            <a:ext cx="75746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Lukáš měl 9 balonků červených a 2 modré.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Kolik měl Lukáš balonků celkem?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312040" y="4072001"/>
            <a:ext cx="37861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cs-CZ" sz="3200" b="1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+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90288" y="4797152"/>
            <a:ext cx="45462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Lukáš měl 11 balonků</a:t>
            </a: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000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446" y="1556793"/>
            <a:ext cx="915356" cy="1800200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359057"/>
            <a:ext cx="915356" cy="180020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268" y="1340703"/>
            <a:ext cx="915356" cy="180020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6387">
            <a:off x="6543558" y="2512523"/>
            <a:ext cx="915356" cy="1800200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5514">
            <a:off x="2019528" y="1458957"/>
            <a:ext cx="915356" cy="1800200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5743">
            <a:off x="2636896" y="1551857"/>
            <a:ext cx="915356" cy="180020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17" y="1418693"/>
            <a:ext cx="915356" cy="1800200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396" y="2485997"/>
            <a:ext cx="983823" cy="1934852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7948">
            <a:off x="4900879" y="1457932"/>
            <a:ext cx="983823" cy="1934852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6387">
            <a:off x="4609838" y="2779859"/>
            <a:ext cx="915356" cy="1800200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36387">
            <a:off x="6193036" y="1341975"/>
            <a:ext cx="915356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595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2410" y="476672"/>
            <a:ext cx="784806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Paní učitelka rozdala dětem 9 míčů basketbalových   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a 4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míče fotbalové</a:t>
            </a:r>
            <a:r>
              <a:rPr lang="cs-CZ" sz="2800" b="1" dirty="0" smtClean="0"/>
              <a:t>.</a:t>
            </a:r>
            <a:endParaRPr lang="cs-CZ" sz="2800" b="1" dirty="0"/>
          </a:p>
          <a:p>
            <a:r>
              <a:rPr lang="cs-CZ" sz="2800" b="1" dirty="0" smtClean="0"/>
              <a:t>Kolik míčů dostaly děti celkem?</a:t>
            </a:r>
            <a:endParaRPr lang="cs-CZ" sz="2800" b="1" dirty="0"/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239765" y="4184926"/>
            <a:ext cx="37861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cs-CZ" sz="3200" b="1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+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4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90288" y="4797152"/>
            <a:ext cx="37898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Děti dostaly 13 míčů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1022902" y="1893554"/>
            <a:ext cx="1036139" cy="1036139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717686"/>
            <a:ext cx="1026866" cy="1026866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1998217" y="1851584"/>
            <a:ext cx="1036139" cy="1036139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819510" y="2945908"/>
            <a:ext cx="1036139" cy="1036139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1970951" y="2874776"/>
            <a:ext cx="1036139" cy="1036139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3165291" y="1866776"/>
            <a:ext cx="1036139" cy="1036139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3051758" y="2830535"/>
            <a:ext cx="1036139" cy="1036139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4203887" y="1712928"/>
            <a:ext cx="1036139" cy="1036139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5211998" y="1712929"/>
            <a:ext cx="1036139" cy="1036139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436785">
            <a:off x="4332365" y="2779781"/>
            <a:ext cx="1036139" cy="1036139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2582241"/>
            <a:ext cx="1026866" cy="1026866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5120" y="1595718"/>
            <a:ext cx="1026866" cy="1026866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5454" y="2666825"/>
            <a:ext cx="1026866" cy="1026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87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2410" y="476672"/>
            <a:ext cx="78480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V parku roste 9 smrků a 3 lípy.</a:t>
            </a:r>
          </a:p>
          <a:p>
            <a:r>
              <a:rPr lang="cs-CZ" sz="2800" b="1" dirty="0" smtClean="0"/>
              <a:t>Kolik roste v parku celkem stromů ?</a:t>
            </a:r>
            <a:endParaRPr lang="cs-CZ" sz="2800" b="1" dirty="0"/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339007" y="4077072"/>
            <a:ext cx="37861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cs-CZ" sz="3200" b="1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+ 3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90288" y="4797152"/>
            <a:ext cx="44278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V parku roste 12 stromů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410" y="1905088"/>
            <a:ext cx="1129259" cy="145190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3766" y="2924944"/>
            <a:ext cx="1192526" cy="15741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566" y="1823026"/>
            <a:ext cx="1129259" cy="1451904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263" y="1783665"/>
            <a:ext cx="1129259" cy="1451904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267" y="1798743"/>
            <a:ext cx="1129259" cy="1451904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798743"/>
            <a:ext cx="1129259" cy="1451904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5494" y="1648384"/>
            <a:ext cx="1129259" cy="1451904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621006"/>
            <a:ext cx="1129259" cy="145190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065" y="1621006"/>
            <a:ext cx="1129259" cy="1451904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323" y="1621006"/>
            <a:ext cx="1129259" cy="1451904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199" y="3072910"/>
            <a:ext cx="1192526" cy="1574135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279" y="3087712"/>
            <a:ext cx="1192526" cy="157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58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2410" y="476672"/>
            <a:ext cx="784806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/>
              <a:t>Na polici je 9 hrnečků modrých a 6 zelených.</a:t>
            </a:r>
          </a:p>
          <a:p>
            <a:r>
              <a:rPr lang="cs-CZ" sz="2800" b="1" dirty="0" smtClean="0"/>
              <a:t>Kolik hrnečků je celkem na polici ?</a:t>
            </a:r>
            <a:endParaRPr lang="cs-CZ" sz="2800" b="1" dirty="0"/>
          </a:p>
          <a:p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1318261" y="4077071"/>
            <a:ext cx="37861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r>
              <a:rPr lang="cs-CZ" sz="3200" b="1" dirty="0">
                <a:latin typeface="Arial" pitchFamily="34" charset="0"/>
                <a:cs typeface="Arial" pitchFamily="34" charset="0"/>
              </a:rPr>
              <a:t>9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+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190288" y="4797152"/>
            <a:ext cx="4208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 polici je 15 hrnečků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657" y="1521024"/>
            <a:ext cx="858369" cy="78111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53289" y="2374174"/>
            <a:ext cx="1008112" cy="86013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656" y="2453194"/>
            <a:ext cx="858369" cy="781116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023" y="1550301"/>
            <a:ext cx="858369" cy="78111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453194"/>
            <a:ext cx="858369" cy="781116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5463" y="1520280"/>
            <a:ext cx="858369" cy="781116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430679"/>
            <a:ext cx="858369" cy="781116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209" y="1520280"/>
            <a:ext cx="858369" cy="781116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471109"/>
            <a:ext cx="858369" cy="781116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430679"/>
            <a:ext cx="858369" cy="781116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17858" y="2424335"/>
            <a:ext cx="1008112" cy="860136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96424" y="2361092"/>
            <a:ext cx="1008112" cy="860136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3054" y="1386000"/>
            <a:ext cx="1008112" cy="860136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78599" y="1397630"/>
            <a:ext cx="1008112" cy="860136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7288" y="1429630"/>
            <a:ext cx="1008112" cy="860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52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ázek 1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85792" y="476672"/>
            <a:ext cx="2592288" cy="378042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622174"/>
            <a:ext cx="1584176" cy="237626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1584176" cy="237626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3683" y="3742184"/>
            <a:ext cx="1584176" cy="237626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410998"/>
            <a:ext cx="1584176" cy="237626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28179" y="374509"/>
            <a:ext cx="2592288" cy="378042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78665"/>
            <a:ext cx="1584176" cy="2376264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708614"/>
            <a:ext cx="1584176" cy="237626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714" y="3998438"/>
            <a:ext cx="1584176" cy="2376264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760" y="4032651"/>
            <a:ext cx="1584176" cy="2376264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936" y="4154929"/>
            <a:ext cx="1584176" cy="23762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67544" y="374509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 slovní úlohu podle obrázku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299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Použité </a:t>
            </a:r>
            <a:r>
              <a:rPr lang="cs-CZ" dirty="0" smtClean="0"/>
              <a:t>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http://office.microsoft.com/cs-cz/images/</a:t>
            </a:r>
            <a:endParaRPr lang="cs-CZ" dirty="0"/>
          </a:p>
          <a:p>
            <a:r>
              <a:rPr lang="cs-CZ" dirty="0" smtClean="0"/>
              <a:t>http</a:t>
            </a:r>
            <a:r>
              <a:rPr lang="cs-CZ" dirty="0"/>
              <a:t>://</a:t>
            </a:r>
            <a:r>
              <a:rPr lang="cs-CZ" dirty="0" smtClean="0"/>
              <a:t>www.clker.com/clipart</a:t>
            </a:r>
            <a:endParaRPr lang="cs-CZ" dirty="0" smtClean="0">
              <a:solidFill>
                <a:schemeClr val="accent1"/>
              </a:solidFill>
            </a:endParaRPr>
          </a:p>
          <a:p>
            <a:endParaRPr lang="cs-CZ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573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195</Words>
  <Application>Microsoft Office PowerPoint</Application>
  <PresentationFormat>Předvádění na obrazovce (4:3)</PresentationFormat>
  <Paragraphs>34</Paragraphs>
  <Slides>9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Slovní úlohy  9 + .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obrázky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24</cp:revision>
  <dcterms:created xsi:type="dcterms:W3CDTF">2011-05-07T19:32:38Z</dcterms:created>
  <dcterms:modified xsi:type="dcterms:W3CDTF">2011-09-20T07:47:02Z</dcterms:modified>
</cp:coreProperties>
</file>