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6"/>
  </p:notesMasterIdLst>
  <p:sldIdLst>
    <p:sldId id="269" r:id="rId2"/>
    <p:sldId id="267" r:id="rId3"/>
    <p:sldId id="258" r:id="rId4"/>
    <p:sldId id="257" r:id="rId5"/>
    <p:sldId id="259" r:id="rId6"/>
    <p:sldId id="270" r:id="rId7"/>
    <p:sldId id="260" r:id="rId8"/>
    <p:sldId id="261" r:id="rId9"/>
    <p:sldId id="262" r:id="rId10"/>
    <p:sldId id="263" r:id="rId11"/>
    <p:sldId id="264" r:id="rId12"/>
    <p:sldId id="265" r:id="rId13"/>
    <p:sldId id="272" r:id="rId14"/>
    <p:sldId id="26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77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baseline="0" dirty="0" smtClean="0"/>
            <a:t>VY_32_INOVACE_03_Konverzace </a:t>
          </a:r>
          <a:r>
            <a:rPr lang="cs-CZ" sz="2000" baseline="0" dirty="0" smtClean="0"/>
            <a:t>v Aj 6 </a:t>
          </a:r>
          <a:r>
            <a:rPr lang="cs-CZ" sz="2000" baseline="0" dirty="0" err="1" smtClean="0"/>
            <a:t>ročník_Domestic</a:t>
          </a:r>
          <a:r>
            <a:rPr lang="cs-CZ" sz="2000" baseline="0" dirty="0" smtClean="0"/>
            <a:t> </a:t>
          </a:r>
          <a:r>
            <a:rPr lang="cs-CZ" sz="2000" baseline="0" dirty="0" err="1" smtClean="0"/>
            <a:t>animals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err="1" smtClean="0"/>
            <a:t>AUTOR:Lenka</a:t>
          </a:r>
          <a:r>
            <a:rPr lang="cs-CZ" sz="2000" dirty="0" smtClean="0"/>
            <a:t> Hrnčířová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err="1" smtClean="0"/>
            <a:t>Téma:Domestic</a:t>
          </a:r>
          <a:r>
            <a:rPr lang="cs-CZ" sz="2000" dirty="0" smtClean="0"/>
            <a:t> </a:t>
          </a:r>
          <a:r>
            <a:rPr lang="cs-CZ" sz="2000" dirty="0" err="1" smtClean="0"/>
            <a:t>animals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417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1762" custLinFactNeighborY="15409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ScaleY="41669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2D53BE4-5CBC-4F28-93E6-EF2186FA21B9}" type="presOf" srcId="{B651F6E3-6281-48DB-9319-2AEAFDAE7572}" destId="{619D679B-A015-4ECF-8348-D1034C574F40}" srcOrd="0" destOrd="0" presId="urn:microsoft.com/office/officeart/2005/8/layout/target3"/>
    <dgm:cxn modelId="{FC4A4EF8-E532-418C-BE4A-0243EFE782E9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B65E15B-B65C-4FF6-B43E-792A03912999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B6712C2-4778-4DFC-9895-BDBABDF5D486}" type="presOf" srcId="{4C35D32F-0EAB-4CD7-82EE-45574DC2A586}" destId="{890E4F0B-2866-4A3F-A3C7-2A14B1797930}" srcOrd="1" destOrd="0" presId="urn:microsoft.com/office/officeart/2005/8/layout/target3"/>
    <dgm:cxn modelId="{9FFE347D-2C82-44C3-A706-F73C07B432B5}" type="presOf" srcId="{D1D4F407-5343-4D3F-B5B9-D407B03CAEB4}" destId="{AED2198E-93D5-4001-81B4-73124B309672}" srcOrd="1" destOrd="0" presId="urn:microsoft.com/office/officeart/2005/8/layout/target3"/>
    <dgm:cxn modelId="{0D98E777-CDB5-4B15-99A8-C83656B661D6}" type="presOf" srcId="{D8197B8C-B260-4A16-BDF4-0947B075E274}" destId="{25B08C86-7E15-44DC-BE7F-FFB55DD49D12}" srcOrd="0" destOrd="0" presId="urn:microsoft.com/office/officeart/2005/8/layout/target3"/>
    <dgm:cxn modelId="{70D0ED38-209D-4801-BC54-41EA2E805FE8}" type="presOf" srcId="{D1B46980-6531-4606-95E6-44980827E919}" destId="{2BE915AB-18AA-4053-B92C-3BFC9ED204BB}" srcOrd="1" destOrd="0" presId="urn:microsoft.com/office/officeart/2005/8/layout/target3"/>
    <dgm:cxn modelId="{BE75DF9D-B178-4623-BB0B-EA1C2BFCCE80}" type="presOf" srcId="{4C35D32F-0EAB-4CD7-82EE-45574DC2A586}" destId="{8BEBB6EC-1DAA-4CAC-8A25-BC0FCBD5DBD5}" srcOrd="0" destOrd="0" presId="urn:microsoft.com/office/officeart/2005/8/layout/target3"/>
    <dgm:cxn modelId="{A6DB6E16-8C64-4830-8090-56460AAB7FC6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106528E-EA1F-45E5-831C-6D7C3185C349}" type="presOf" srcId="{757F3AB3-0718-4624-B441-E567A8F0AB56}" destId="{333A1088-737F-45CB-B68E-254E46348037}" srcOrd="0" destOrd="0" presId="urn:microsoft.com/office/officeart/2005/8/layout/target3"/>
    <dgm:cxn modelId="{DC4FC096-AE4B-4DCB-8EFC-F12CD94E5986}" type="presOf" srcId="{D1D4F407-5343-4D3F-B5B9-D407B03CAEB4}" destId="{D005CE8C-CC26-4C3E-AC11-E15060ECD759}" srcOrd="0" destOrd="0" presId="urn:microsoft.com/office/officeart/2005/8/layout/target3"/>
    <dgm:cxn modelId="{59C19FCF-06A3-4BC9-8523-2AAC2E9527EF}" type="presParOf" srcId="{333A1088-737F-45CB-B68E-254E46348037}" destId="{F5ABB229-8D3B-4694-996A-96F23CF14429}" srcOrd="0" destOrd="0" presId="urn:microsoft.com/office/officeart/2005/8/layout/target3"/>
    <dgm:cxn modelId="{B0EAE950-49AD-44EE-97D7-73BB327C3CF7}" type="presParOf" srcId="{333A1088-737F-45CB-B68E-254E46348037}" destId="{F41139FD-01EE-4571-8B17-4FB00FC51163}" srcOrd="1" destOrd="0" presId="urn:microsoft.com/office/officeart/2005/8/layout/target3"/>
    <dgm:cxn modelId="{CEF377AD-F103-44C0-95FE-83F57AE6549F}" type="presParOf" srcId="{333A1088-737F-45CB-B68E-254E46348037}" destId="{D005CE8C-CC26-4C3E-AC11-E15060ECD759}" srcOrd="2" destOrd="0" presId="urn:microsoft.com/office/officeart/2005/8/layout/target3"/>
    <dgm:cxn modelId="{8B0E8CAA-CEB2-4A73-8452-620359F2E9B9}" type="presParOf" srcId="{333A1088-737F-45CB-B68E-254E46348037}" destId="{2C702D82-9B77-49B7-9568-BB8EB47C3372}" srcOrd="3" destOrd="0" presId="urn:microsoft.com/office/officeart/2005/8/layout/target3"/>
    <dgm:cxn modelId="{278E98EF-94F5-4CB0-9F2E-25E8EC4C9178}" type="presParOf" srcId="{333A1088-737F-45CB-B68E-254E46348037}" destId="{A52A0455-90FF-4808-ABD0-F02540D31D5A}" srcOrd="4" destOrd="0" presId="urn:microsoft.com/office/officeart/2005/8/layout/target3"/>
    <dgm:cxn modelId="{3E52DFB9-A837-4733-93A3-13F114BAA40B}" type="presParOf" srcId="{333A1088-737F-45CB-B68E-254E46348037}" destId="{6140AFEC-043D-4C43-A2F9-D0F5331DF3A3}" srcOrd="5" destOrd="0" presId="urn:microsoft.com/office/officeart/2005/8/layout/target3"/>
    <dgm:cxn modelId="{8CC511BD-D04D-4698-A151-F1285C75886B}" type="presParOf" srcId="{333A1088-737F-45CB-B68E-254E46348037}" destId="{9358AC05-5D7D-4327-9F80-1AD486AEA664}" srcOrd="6" destOrd="0" presId="urn:microsoft.com/office/officeart/2005/8/layout/target3"/>
    <dgm:cxn modelId="{9CF99366-6E33-49D5-8E8E-8DA7A7DB5BD7}" type="presParOf" srcId="{333A1088-737F-45CB-B68E-254E46348037}" destId="{313FC574-E1CD-4FB4-B054-0B805CE0447D}" srcOrd="7" destOrd="0" presId="urn:microsoft.com/office/officeart/2005/8/layout/target3"/>
    <dgm:cxn modelId="{C53B7B6F-4966-4F75-AA72-8E5196672071}" type="presParOf" srcId="{333A1088-737F-45CB-B68E-254E46348037}" destId="{619D679B-A015-4ECF-8348-D1034C574F40}" srcOrd="8" destOrd="0" presId="urn:microsoft.com/office/officeart/2005/8/layout/target3"/>
    <dgm:cxn modelId="{13D37B95-5FE1-4D7F-8E5E-513BE19A975A}" type="presParOf" srcId="{333A1088-737F-45CB-B68E-254E46348037}" destId="{322283A8-4A27-4CDA-BAE3-F381106A9174}" srcOrd="9" destOrd="0" presId="urn:microsoft.com/office/officeart/2005/8/layout/target3"/>
    <dgm:cxn modelId="{303D4227-5F83-498D-AB87-2EFE251118E3}" type="presParOf" srcId="{333A1088-737F-45CB-B68E-254E46348037}" destId="{FFC9F71D-1B4F-4AD9-A4A6-86ADEFC8AF5C}" srcOrd="10" destOrd="0" presId="urn:microsoft.com/office/officeart/2005/8/layout/target3"/>
    <dgm:cxn modelId="{1F681E0E-821B-44D9-A2C9-D0777B3954D3}" type="presParOf" srcId="{333A1088-737F-45CB-B68E-254E46348037}" destId="{25B08C86-7E15-44DC-BE7F-FFB55DD49D12}" srcOrd="11" destOrd="0" presId="urn:microsoft.com/office/officeart/2005/8/layout/target3"/>
    <dgm:cxn modelId="{B43DE92D-08DD-46CD-B181-2D3C15A3C640}" type="presParOf" srcId="{333A1088-737F-45CB-B68E-254E46348037}" destId="{76644BE8-9D7C-4C09-B250-3D10AF48CBB7}" srcOrd="12" destOrd="0" presId="urn:microsoft.com/office/officeart/2005/8/layout/target3"/>
    <dgm:cxn modelId="{64B1FA48-F0C2-4840-AA9A-E57E66F87341}" type="presParOf" srcId="{333A1088-737F-45CB-B68E-254E46348037}" destId="{EE85B701-7295-41C0-BA7A-34D3756A2AE6}" srcOrd="13" destOrd="0" presId="urn:microsoft.com/office/officeart/2005/8/layout/target3"/>
    <dgm:cxn modelId="{0345D872-59CB-4FB5-ABE7-810E320CBF16}" type="presParOf" srcId="{333A1088-737F-45CB-B68E-254E46348037}" destId="{8BEBB6EC-1DAA-4CAC-8A25-BC0FCBD5DBD5}" srcOrd="14" destOrd="0" presId="urn:microsoft.com/office/officeart/2005/8/layout/target3"/>
    <dgm:cxn modelId="{3B3E37A7-3E24-42F4-8AA9-0F0916832578}" type="presParOf" srcId="{333A1088-737F-45CB-B68E-254E46348037}" destId="{AED2198E-93D5-4001-81B4-73124B309672}" srcOrd="15" destOrd="0" presId="urn:microsoft.com/office/officeart/2005/8/layout/target3"/>
    <dgm:cxn modelId="{63120F41-B03F-452E-B521-13CC59DBA864}" type="presParOf" srcId="{333A1088-737F-45CB-B68E-254E46348037}" destId="{2BE915AB-18AA-4053-B92C-3BFC9ED204BB}" srcOrd="16" destOrd="0" presId="urn:microsoft.com/office/officeart/2005/8/layout/target3"/>
    <dgm:cxn modelId="{8419EBCB-2840-4D6A-878A-6E7FD653AC71}" type="presParOf" srcId="{333A1088-737F-45CB-B68E-254E46348037}" destId="{6BB5E863-4638-4E1D-BFDE-399D028AC4ED}" srcOrd="17" destOrd="0" presId="urn:microsoft.com/office/officeart/2005/8/layout/target3"/>
    <dgm:cxn modelId="{5959A881-5ADD-4282-9304-4B3DE149EB6B}" type="presParOf" srcId="{333A1088-737F-45CB-B68E-254E46348037}" destId="{5A5FFA88-C948-4069-8E93-59FA12366E83}" srcOrd="18" destOrd="0" presId="urn:microsoft.com/office/officeart/2005/8/layout/target3"/>
    <dgm:cxn modelId="{3AE45131-AE51-47F9-B0CC-899EE14724D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20DE917-A519-40DE-AE4E-F9F84B8ABB3A}" type="doc">
      <dgm:prSet loTypeId="urn:microsoft.com/office/officeart/2005/8/layout/hProcess7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1567631-DFAF-411A-852B-0A47CEF10E39}">
      <dgm:prSet phldrT="[Text]"/>
      <dgm:spPr/>
      <dgm:t>
        <a:bodyPr/>
        <a:lstStyle/>
        <a:p>
          <a:r>
            <a:rPr lang="cs-CZ" dirty="0" smtClean="0"/>
            <a:t>Call </a:t>
          </a:r>
          <a:r>
            <a:rPr lang="cs-CZ" dirty="0" err="1" smtClean="0"/>
            <a:t>the</a:t>
          </a:r>
          <a:r>
            <a:rPr lang="cs-CZ" dirty="0" smtClean="0"/>
            <a:t> </a:t>
          </a:r>
          <a:r>
            <a:rPr lang="cs-CZ" dirty="0" err="1" smtClean="0"/>
            <a:t>animals</a:t>
          </a:r>
          <a:endParaRPr lang="cs-CZ" dirty="0"/>
        </a:p>
      </dgm:t>
    </dgm:pt>
    <dgm:pt modelId="{17F2B377-F38C-45B1-B9B4-02A860152D61}" type="parTrans" cxnId="{3FB0D21E-0B92-4D31-9E0C-148551C7083A}">
      <dgm:prSet/>
      <dgm:spPr/>
      <dgm:t>
        <a:bodyPr/>
        <a:lstStyle/>
        <a:p>
          <a:endParaRPr lang="cs-CZ"/>
        </a:p>
      </dgm:t>
    </dgm:pt>
    <dgm:pt modelId="{D0FCC479-F701-4F2C-BB09-FB9546FFBB5D}" type="sibTrans" cxnId="{3FB0D21E-0B92-4D31-9E0C-148551C7083A}">
      <dgm:prSet/>
      <dgm:spPr/>
      <dgm:t>
        <a:bodyPr/>
        <a:lstStyle/>
        <a:p>
          <a:endParaRPr lang="cs-CZ"/>
        </a:p>
      </dgm:t>
    </dgm:pt>
    <dgm:pt modelId="{3F648286-FE36-44BD-B29B-CA4278E064A1}">
      <dgm:prSet phldrT="[Text]"/>
      <dgm:spPr/>
      <dgm:t>
        <a:bodyPr/>
        <a:lstStyle/>
        <a:p>
          <a:r>
            <a:rPr lang="cs-CZ" dirty="0" smtClean="0">
              <a:solidFill>
                <a:schemeClr val="bg2">
                  <a:lumMod val="50000"/>
                </a:schemeClr>
              </a:solidFill>
            </a:rPr>
            <a:t>.</a:t>
          </a:r>
          <a:endParaRPr lang="cs-CZ" dirty="0">
            <a:solidFill>
              <a:schemeClr val="bg2">
                <a:lumMod val="50000"/>
              </a:schemeClr>
            </a:solidFill>
          </a:endParaRPr>
        </a:p>
      </dgm:t>
    </dgm:pt>
    <dgm:pt modelId="{3B7DFE0B-E311-4FFC-A92D-2EA633E0FDF7}" type="parTrans" cxnId="{3BD80875-937C-462F-AD6A-57E2C3FA671E}">
      <dgm:prSet/>
      <dgm:spPr/>
      <dgm:t>
        <a:bodyPr/>
        <a:lstStyle/>
        <a:p>
          <a:endParaRPr lang="cs-CZ"/>
        </a:p>
      </dgm:t>
    </dgm:pt>
    <dgm:pt modelId="{59C88220-FDA5-48FB-9581-480DCF969A81}" type="sibTrans" cxnId="{3BD80875-937C-462F-AD6A-57E2C3FA671E}">
      <dgm:prSet/>
      <dgm:spPr/>
      <dgm:t>
        <a:bodyPr/>
        <a:lstStyle/>
        <a:p>
          <a:endParaRPr lang="cs-CZ"/>
        </a:p>
      </dgm:t>
    </dgm:pt>
    <dgm:pt modelId="{4BC0EA7D-4E67-4DC9-A12A-E7FF48D7A367}">
      <dgm:prSet phldrT="[Text]"/>
      <dgm:spPr/>
      <dgm:t>
        <a:bodyPr/>
        <a:lstStyle/>
        <a:p>
          <a:r>
            <a:rPr lang="cs-CZ" dirty="0" err="1" smtClean="0"/>
            <a:t>Guess</a:t>
          </a:r>
          <a:r>
            <a:rPr lang="cs-CZ" dirty="0" smtClean="0"/>
            <a:t> –</a:t>
          </a:r>
        </a:p>
        <a:p>
          <a:r>
            <a:rPr lang="cs-CZ" dirty="0" err="1" smtClean="0"/>
            <a:t>What</a:t>
          </a:r>
          <a:r>
            <a:rPr lang="cs-CZ" dirty="0" smtClean="0"/>
            <a:t> </a:t>
          </a:r>
          <a:r>
            <a:rPr lang="cs-CZ" dirty="0" err="1" smtClean="0"/>
            <a:t>animals</a:t>
          </a:r>
          <a:r>
            <a:rPr lang="cs-CZ" dirty="0" smtClean="0"/>
            <a:t> are these?</a:t>
          </a:r>
          <a:endParaRPr lang="cs-CZ" dirty="0"/>
        </a:p>
      </dgm:t>
    </dgm:pt>
    <dgm:pt modelId="{53E47F1D-990D-417A-840A-69F45A22F204}" type="parTrans" cxnId="{EE534FDC-DE53-4975-9560-886E21FAA8E4}">
      <dgm:prSet/>
      <dgm:spPr/>
      <dgm:t>
        <a:bodyPr/>
        <a:lstStyle/>
        <a:p>
          <a:endParaRPr lang="cs-CZ"/>
        </a:p>
      </dgm:t>
    </dgm:pt>
    <dgm:pt modelId="{90FA6713-D6FD-4748-9C1E-458B9FBB84E6}" type="sibTrans" cxnId="{EE534FDC-DE53-4975-9560-886E21FAA8E4}">
      <dgm:prSet/>
      <dgm:spPr/>
      <dgm:t>
        <a:bodyPr/>
        <a:lstStyle/>
        <a:p>
          <a:endParaRPr lang="cs-CZ"/>
        </a:p>
      </dgm:t>
    </dgm:pt>
    <dgm:pt modelId="{CDC1A999-2CEC-4787-B054-4EDF7882466C}">
      <dgm:prSet phldrT="[Text]"/>
      <dgm:spPr/>
      <dgm:t>
        <a:bodyPr/>
        <a:lstStyle/>
        <a:p>
          <a:r>
            <a:rPr lang="cs-CZ" dirty="0" smtClean="0">
              <a:solidFill>
                <a:schemeClr val="bg2">
                  <a:lumMod val="50000"/>
                </a:schemeClr>
              </a:solidFill>
            </a:rPr>
            <a:t>.</a:t>
          </a:r>
          <a:endParaRPr lang="cs-CZ" dirty="0">
            <a:solidFill>
              <a:schemeClr val="bg2">
                <a:lumMod val="50000"/>
              </a:schemeClr>
            </a:solidFill>
          </a:endParaRPr>
        </a:p>
      </dgm:t>
    </dgm:pt>
    <dgm:pt modelId="{923DBC95-850E-46E5-A230-A4CF4C1E0205}" type="parTrans" cxnId="{768B299D-AF36-40C8-8FDB-B5474A66AB80}">
      <dgm:prSet/>
      <dgm:spPr/>
      <dgm:t>
        <a:bodyPr/>
        <a:lstStyle/>
        <a:p>
          <a:endParaRPr lang="cs-CZ"/>
        </a:p>
      </dgm:t>
    </dgm:pt>
    <dgm:pt modelId="{7EC9D722-3513-4E50-AA13-2C4D2AAED702}" type="sibTrans" cxnId="{768B299D-AF36-40C8-8FDB-B5474A66AB80}">
      <dgm:prSet/>
      <dgm:spPr/>
      <dgm:t>
        <a:bodyPr/>
        <a:lstStyle/>
        <a:p>
          <a:endParaRPr lang="cs-CZ"/>
        </a:p>
      </dgm:t>
    </dgm:pt>
    <dgm:pt modelId="{9A5C8B28-9958-43C4-8E11-DF06725C2C53}">
      <dgm:prSet phldrT="[Text]"/>
      <dgm:spPr/>
      <dgm:t>
        <a:bodyPr/>
        <a:lstStyle/>
        <a:p>
          <a:r>
            <a:rPr lang="cs-CZ" dirty="0" err="1" smtClean="0"/>
            <a:t>Match</a:t>
          </a:r>
          <a:endParaRPr lang="cs-CZ" dirty="0" smtClean="0"/>
        </a:p>
        <a:p>
          <a:r>
            <a:rPr lang="cs-CZ" dirty="0" err="1" smtClean="0"/>
            <a:t>animals</a:t>
          </a:r>
          <a:r>
            <a:rPr lang="cs-CZ" dirty="0" smtClean="0"/>
            <a:t> </a:t>
          </a:r>
          <a:r>
            <a:rPr lang="cs-CZ" dirty="0" err="1" smtClean="0"/>
            <a:t>with</a:t>
          </a:r>
          <a:r>
            <a:rPr lang="cs-CZ" dirty="0" smtClean="0"/>
            <a:t> </a:t>
          </a:r>
          <a:r>
            <a:rPr lang="cs-CZ" dirty="0" err="1" smtClean="0"/>
            <a:t>their</a:t>
          </a:r>
          <a:r>
            <a:rPr lang="cs-CZ" dirty="0" smtClean="0"/>
            <a:t> food</a:t>
          </a:r>
          <a:endParaRPr lang="cs-CZ" dirty="0"/>
        </a:p>
      </dgm:t>
    </dgm:pt>
    <dgm:pt modelId="{C9238B2A-9217-431A-8877-91A2649EE6CF}" type="parTrans" cxnId="{EB348A6C-4205-41C0-8050-702DE4A45F51}">
      <dgm:prSet/>
      <dgm:spPr/>
      <dgm:t>
        <a:bodyPr/>
        <a:lstStyle/>
        <a:p>
          <a:endParaRPr lang="cs-CZ"/>
        </a:p>
      </dgm:t>
    </dgm:pt>
    <dgm:pt modelId="{6C3BC09C-27E4-4368-95FF-6165F6484E36}" type="sibTrans" cxnId="{EB348A6C-4205-41C0-8050-702DE4A45F51}">
      <dgm:prSet/>
      <dgm:spPr/>
      <dgm:t>
        <a:bodyPr/>
        <a:lstStyle/>
        <a:p>
          <a:endParaRPr lang="cs-CZ"/>
        </a:p>
      </dgm:t>
    </dgm:pt>
    <dgm:pt modelId="{E8A238E0-0455-4682-9E26-AFD35697435B}">
      <dgm:prSet phldrT="[Text]"/>
      <dgm:spPr/>
      <dgm:t>
        <a:bodyPr/>
        <a:lstStyle/>
        <a:p>
          <a:r>
            <a:rPr lang="cs-CZ" dirty="0" smtClean="0">
              <a:solidFill>
                <a:schemeClr val="bg2">
                  <a:lumMod val="50000"/>
                </a:schemeClr>
              </a:solidFill>
            </a:rPr>
            <a:t>.</a:t>
          </a:r>
          <a:endParaRPr lang="cs-CZ" dirty="0">
            <a:solidFill>
              <a:schemeClr val="bg2">
                <a:lumMod val="50000"/>
              </a:schemeClr>
            </a:solidFill>
          </a:endParaRPr>
        </a:p>
      </dgm:t>
    </dgm:pt>
    <dgm:pt modelId="{122A5A5C-1137-473E-B2D8-6933344FC688}" type="sibTrans" cxnId="{77374FF2-839B-4A65-97ED-3838CD9E6D35}">
      <dgm:prSet/>
      <dgm:spPr/>
      <dgm:t>
        <a:bodyPr/>
        <a:lstStyle/>
        <a:p>
          <a:endParaRPr lang="cs-CZ"/>
        </a:p>
      </dgm:t>
    </dgm:pt>
    <dgm:pt modelId="{6757B29D-5665-4B2F-9B7F-DE08A935A53C}" type="parTrans" cxnId="{77374FF2-839B-4A65-97ED-3838CD9E6D35}">
      <dgm:prSet/>
      <dgm:spPr/>
      <dgm:t>
        <a:bodyPr/>
        <a:lstStyle/>
        <a:p>
          <a:endParaRPr lang="cs-CZ"/>
        </a:p>
      </dgm:t>
    </dgm:pt>
    <dgm:pt modelId="{E234E840-2115-4897-BC5B-4914B1F1A9D9}" type="pres">
      <dgm:prSet presAssocID="{220DE917-A519-40DE-AE4E-F9F84B8ABB3A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B827F3C-4F20-4B72-ABAB-2684D326C5B8}" type="pres">
      <dgm:prSet presAssocID="{E8A238E0-0455-4682-9E26-AFD35697435B}" presName="compositeNode" presStyleCnt="0">
        <dgm:presLayoutVars>
          <dgm:bulletEnabled val="1"/>
        </dgm:presLayoutVars>
      </dgm:prSet>
      <dgm:spPr/>
    </dgm:pt>
    <dgm:pt modelId="{BCCE2D54-66EC-48DD-9628-C3BAF0FD8DD5}" type="pres">
      <dgm:prSet presAssocID="{E8A238E0-0455-4682-9E26-AFD35697435B}" presName="bgRect" presStyleLbl="node1" presStyleIdx="0" presStyleCnt="3"/>
      <dgm:spPr/>
      <dgm:t>
        <a:bodyPr/>
        <a:lstStyle/>
        <a:p>
          <a:endParaRPr lang="cs-CZ"/>
        </a:p>
      </dgm:t>
    </dgm:pt>
    <dgm:pt modelId="{8FD67942-5C86-4E4B-BE76-AF0FF491D82B}" type="pres">
      <dgm:prSet presAssocID="{E8A238E0-0455-4682-9E26-AFD35697435B}" presName="parentNode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06535D-E6A2-4EE4-9673-234E23845CFC}" type="pres">
      <dgm:prSet presAssocID="{E8A238E0-0455-4682-9E26-AFD35697435B}" presName="child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3D4432-13B2-4036-BDD2-E93F48B0E12B}" type="pres">
      <dgm:prSet presAssocID="{122A5A5C-1137-473E-B2D8-6933344FC688}" presName="hSp" presStyleCnt="0"/>
      <dgm:spPr/>
    </dgm:pt>
    <dgm:pt modelId="{9B3B9DA2-9D98-45E2-8859-3C4AC988F460}" type="pres">
      <dgm:prSet presAssocID="{122A5A5C-1137-473E-B2D8-6933344FC688}" presName="vProcSp" presStyleCnt="0"/>
      <dgm:spPr/>
    </dgm:pt>
    <dgm:pt modelId="{2D61E6D5-1745-4CEB-A912-4646908D73AA}" type="pres">
      <dgm:prSet presAssocID="{122A5A5C-1137-473E-B2D8-6933344FC688}" presName="vSp1" presStyleCnt="0"/>
      <dgm:spPr/>
    </dgm:pt>
    <dgm:pt modelId="{0DF644C7-849A-454C-B8B6-B5BCE2817406}" type="pres">
      <dgm:prSet presAssocID="{122A5A5C-1137-473E-B2D8-6933344FC688}" presName="simulatedConn" presStyleLbl="solidFgAcc1" presStyleIdx="0" presStyleCnt="2"/>
      <dgm:spPr/>
    </dgm:pt>
    <dgm:pt modelId="{9AF875AE-FC4F-4CEB-9D66-00D86DD64224}" type="pres">
      <dgm:prSet presAssocID="{122A5A5C-1137-473E-B2D8-6933344FC688}" presName="vSp2" presStyleCnt="0"/>
      <dgm:spPr/>
    </dgm:pt>
    <dgm:pt modelId="{161DB842-F3CF-4161-BD17-9486470E7ABA}" type="pres">
      <dgm:prSet presAssocID="{122A5A5C-1137-473E-B2D8-6933344FC688}" presName="sibTrans" presStyleCnt="0"/>
      <dgm:spPr/>
    </dgm:pt>
    <dgm:pt modelId="{366BD163-8453-4BDA-B599-61DAF68CB537}" type="pres">
      <dgm:prSet presAssocID="{3F648286-FE36-44BD-B29B-CA4278E064A1}" presName="compositeNode" presStyleCnt="0">
        <dgm:presLayoutVars>
          <dgm:bulletEnabled val="1"/>
        </dgm:presLayoutVars>
      </dgm:prSet>
      <dgm:spPr/>
    </dgm:pt>
    <dgm:pt modelId="{EC112135-355F-4A23-98FD-BE4F2F528A1F}" type="pres">
      <dgm:prSet presAssocID="{3F648286-FE36-44BD-B29B-CA4278E064A1}" presName="bgRect" presStyleLbl="node1" presStyleIdx="1" presStyleCnt="3"/>
      <dgm:spPr/>
      <dgm:t>
        <a:bodyPr/>
        <a:lstStyle/>
        <a:p>
          <a:endParaRPr lang="cs-CZ"/>
        </a:p>
      </dgm:t>
    </dgm:pt>
    <dgm:pt modelId="{42C321F5-130F-4746-B36D-E27BC0EB9E63}" type="pres">
      <dgm:prSet presAssocID="{3F648286-FE36-44BD-B29B-CA4278E064A1}" presName="parentNode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91D412-0D7C-4D0A-92C3-059F8593AC31}" type="pres">
      <dgm:prSet presAssocID="{3F648286-FE36-44BD-B29B-CA4278E064A1}" presName="child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44739D6-3E29-4BF6-854F-DDA8629F397C}" type="pres">
      <dgm:prSet presAssocID="{59C88220-FDA5-48FB-9581-480DCF969A81}" presName="hSp" presStyleCnt="0"/>
      <dgm:spPr/>
    </dgm:pt>
    <dgm:pt modelId="{A632B84B-CA8A-4860-AD83-756560A6051D}" type="pres">
      <dgm:prSet presAssocID="{59C88220-FDA5-48FB-9581-480DCF969A81}" presName="vProcSp" presStyleCnt="0"/>
      <dgm:spPr/>
    </dgm:pt>
    <dgm:pt modelId="{D6354FE3-6571-4F58-8581-F31C65AD1556}" type="pres">
      <dgm:prSet presAssocID="{59C88220-FDA5-48FB-9581-480DCF969A81}" presName="vSp1" presStyleCnt="0"/>
      <dgm:spPr/>
    </dgm:pt>
    <dgm:pt modelId="{92AEFF1A-7814-411C-92FB-677D86108D64}" type="pres">
      <dgm:prSet presAssocID="{59C88220-FDA5-48FB-9581-480DCF969A81}" presName="simulatedConn" presStyleLbl="solidFgAcc1" presStyleIdx="1" presStyleCnt="2"/>
      <dgm:spPr/>
    </dgm:pt>
    <dgm:pt modelId="{DB864ED0-C51B-4994-B5A2-CFD152B8B8BA}" type="pres">
      <dgm:prSet presAssocID="{59C88220-FDA5-48FB-9581-480DCF969A81}" presName="vSp2" presStyleCnt="0"/>
      <dgm:spPr/>
    </dgm:pt>
    <dgm:pt modelId="{D430674E-834E-4B57-A16F-A86460348A0C}" type="pres">
      <dgm:prSet presAssocID="{59C88220-FDA5-48FB-9581-480DCF969A81}" presName="sibTrans" presStyleCnt="0"/>
      <dgm:spPr/>
    </dgm:pt>
    <dgm:pt modelId="{BD5D3504-9862-4DAA-BC1A-1A1BD8A6AE88}" type="pres">
      <dgm:prSet presAssocID="{CDC1A999-2CEC-4787-B054-4EDF7882466C}" presName="compositeNode" presStyleCnt="0">
        <dgm:presLayoutVars>
          <dgm:bulletEnabled val="1"/>
        </dgm:presLayoutVars>
      </dgm:prSet>
      <dgm:spPr/>
    </dgm:pt>
    <dgm:pt modelId="{4F84CF95-EA6E-4291-8690-8C5D41DAD6B6}" type="pres">
      <dgm:prSet presAssocID="{CDC1A999-2CEC-4787-B054-4EDF7882466C}" presName="bgRect" presStyleLbl="node1" presStyleIdx="2" presStyleCnt="3"/>
      <dgm:spPr/>
      <dgm:t>
        <a:bodyPr/>
        <a:lstStyle/>
        <a:p>
          <a:endParaRPr lang="cs-CZ"/>
        </a:p>
      </dgm:t>
    </dgm:pt>
    <dgm:pt modelId="{798A7C34-2947-4AC4-A85D-908FE726113D}" type="pres">
      <dgm:prSet presAssocID="{CDC1A999-2CEC-4787-B054-4EDF7882466C}" presName="parentNode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BB0BAB-1033-4F2A-B9A7-36828EC690D9}" type="pres">
      <dgm:prSet presAssocID="{CDC1A999-2CEC-4787-B054-4EDF7882466C}" presName="child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0CC26CD-5578-49E3-B82E-5D2FE69CAC88}" type="presOf" srcId="{3F648286-FE36-44BD-B29B-CA4278E064A1}" destId="{42C321F5-130F-4746-B36D-E27BC0EB9E63}" srcOrd="1" destOrd="0" presId="urn:microsoft.com/office/officeart/2005/8/layout/hProcess7"/>
    <dgm:cxn modelId="{B2BE8D59-6DF8-4554-B897-46106EF32026}" type="presOf" srcId="{E8A238E0-0455-4682-9E26-AFD35697435B}" destId="{BCCE2D54-66EC-48DD-9628-C3BAF0FD8DD5}" srcOrd="0" destOrd="0" presId="urn:microsoft.com/office/officeart/2005/8/layout/hProcess7"/>
    <dgm:cxn modelId="{7DE2BA29-7B52-4FF9-A9A3-7C19FA17F74C}" type="presOf" srcId="{220DE917-A519-40DE-AE4E-F9F84B8ABB3A}" destId="{E234E840-2115-4897-BC5B-4914B1F1A9D9}" srcOrd="0" destOrd="0" presId="urn:microsoft.com/office/officeart/2005/8/layout/hProcess7"/>
    <dgm:cxn modelId="{621CCA34-E2AE-4DC0-9694-B5380F04F92A}" type="presOf" srcId="{3F648286-FE36-44BD-B29B-CA4278E064A1}" destId="{EC112135-355F-4A23-98FD-BE4F2F528A1F}" srcOrd="0" destOrd="0" presId="urn:microsoft.com/office/officeart/2005/8/layout/hProcess7"/>
    <dgm:cxn modelId="{EB348A6C-4205-41C0-8050-702DE4A45F51}" srcId="{CDC1A999-2CEC-4787-B054-4EDF7882466C}" destId="{9A5C8B28-9958-43C4-8E11-DF06725C2C53}" srcOrd="0" destOrd="0" parTransId="{C9238B2A-9217-431A-8877-91A2649EE6CF}" sibTransId="{6C3BC09C-27E4-4368-95FF-6165F6484E36}"/>
    <dgm:cxn modelId="{E2ADB217-B760-493C-8C3A-A07D4836756E}" type="presOf" srcId="{9A5C8B28-9958-43C4-8E11-DF06725C2C53}" destId="{70BB0BAB-1033-4F2A-B9A7-36828EC690D9}" srcOrd="0" destOrd="0" presId="urn:microsoft.com/office/officeart/2005/8/layout/hProcess7"/>
    <dgm:cxn modelId="{3BD80875-937C-462F-AD6A-57E2C3FA671E}" srcId="{220DE917-A519-40DE-AE4E-F9F84B8ABB3A}" destId="{3F648286-FE36-44BD-B29B-CA4278E064A1}" srcOrd="1" destOrd="0" parTransId="{3B7DFE0B-E311-4FFC-A92D-2EA633E0FDF7}" sibTransId="{59C88220-FDA5-48FB-9581-480DCF969A81}"/>
    <dgm:cxn modelId="{11D0E934-73A1-4652-8283-DAB0C2CB7C22}" type="presOf" srcId="{E8A238E0-0455-4682-9E26-AFD35697435B}" destId="{8FD67942-5C86-4E4B-BE76-AF0FF491D82B}" srcOrd="1" destOrd="0" presId="urn:microsoft.com/office/officeart/2005/8/layout/hProcess7"/>
    <dgm:cxn modelId="{3FB0D21E-0B92-4D31-9E0C-148551C7083A}" srcId="{E8A238E0-0455-4682-9E26-AFD35697435B}" destId="{21567631-DFAF-411A-852B-0A47CEF10E39}" srcOrd="0" destOrd="0" parTransId="{17F2B377-F38C-45B1-B9B4-02A860152D61}" sibTransId="{D0FCC479-F701-4F2C-BB09-FB9546FFBB5D}"/>
    <dgm:cxn modelId="{19177E58-2850-46D0-A95D-4563F6024878}" type="presOf" srcId="{21567631-DFAF-411A-852B-0A47CEF10E39}" destId="{CF06535D-E6A2-4EE4-9673-234E23845CFC}" srcOrd="0" destOrd="0" presId="urn:microsoft.com/office/officeart/2005/8/layout/hProcess7"/>
    <dgm:cxn modelId="{1E3BD6CC-E7AF-4E47-8466-8738DF77FBA6}" type="presOf" srcId="{CDC1A999-2CEC-4787-B054-4EDF7882466C}" destId="{798A7C34-2947-4AC4-A85D-908FE726113D}" srcOrd="1" destOrd="0" presId="urn:microsoft.com/office/officeart/2005/8/layout/hProcess7"/>
    <dgm:cxn modelId="{768B299D-AF36-40C8-8FDB-B5474A66AB80}" srcId="{220DE917-A519-40DE-AE4E-F9F84B8ABB3A}" destId="{CDC1A999-2CEC-4787-B054-4EDF7882466C}" srcOrd="2" destOrd="0" parTransId="{923DBC95-850E-46E5-A230-A4CF4C1E0205}" sibTransId="{7EC9D722-3513-4E50-AA13-2C4D2AAED702}"/>
    <dgm:cxn modelId="{39C7A46D-4113-4070-83BA-B0F840791BFF}" type="presOf" srcId="{4BC0EA7D-4E67-4DC9-A12A-E7FF48D7A367}" destId="{DD91D412-0D7C-4D0A-92C3-059F8593AC31}" srcOrd="0" destOrd="0" presId="urn:microsoft.com/office/officeart/2005/8/layout/hProcess7"/>
    <dgm:cxn modelId="{CA403A88-25E8-4489-9B14-77CE3E525B1D}" type="presOf" srcId="{CDC1A999-2CEC-4787-B054-4EDF7882466C}" destId="{4F84CF95-EA6E-4291-8690-8C5D41DAD6B6}" srcOrd="0" destOrd="0" presId="urn:microsoft.com/office/officeart/2005/8/layout/hProcess7"/>
    <dgm:cxn modelId="{EE534FDC-DE53-4975-9560-886E21FAA8E4}" srcId="{3F648286-FE36-44BD-B29B-CA4278E064A1}" destId="{4BC0EA7D-4E67-4DC9-A12A-E7FF48D7A367}" srcOrd="0" destOrd="0" parTransId="{53E47F1D-990D-417A-840A-69F45A22F204}" sibTransId="{90FA6713-D6FD-4748-9C1E-458B9FBB84E6}"/>
    <dgm:cxn modelId="{77374FF2-839B-4A65-97ED-3838CD9E6D35}" srcId="{220DE917-A519-40DE-AE4E-F9F84B8ABB3A}" destId="{E8A238E0-0455-4682-9E26-AFD35697435B}" srcOrd="0" destOrd="0" parTransId="{6757B29D-5665-4B2F-9B7F-DE08A935A53C}" sibTransId="{122A5A5C-1137-473E-B2D8-6933344FC688}"/>
    <dgm:cxn modelId="{4115ED78-0688-4F0D-B977-ACA24A625BDA}" type="presParOf" srcId="{E234E840-2115-4897-BC5B-4914B1F1A9D9}" destId="{8B827F3C-4F20-4B72-ABAB-2684D326C5B8}" srcOrd="0" destOrd="0" presId="urn:microsoft.com/office/officeart/2005/8/layout/hProcess7"/>
    <dgm:cxn modelId="{248AEC44-3847-4C7D-BB8E-4B24622EDA45}" type="presParOf" srcId="{8B827F3C-4F20-4B72-ABAB-2684D326C5B8}" destId="{BCCE2D54-66EC-48DD-9628-C3BAF0FD8DD5}" srcOrd="0" destOrd="0" presId="urn:microsoft.com/office/officeart/2005/8/layout/hProcess7"/>
    <dgm:cxn modelId="{D1CD1B42-F6BE-49A9-B568-AF62BE72FD0D}" type="presParOf" srcId="{8B827F3C-4F20-4B72-ABAB-2684D326C5B8}" destId="{8FD67942-5C86-4E4B-BE76-AF0FF491D82B}" srcOrd="1" destOrd="0" presId="urn:microsoft.com/office/officeart/2005/8/layout/hProcess7"/>
    <dgm:cxn modelId="{C56A5283-BF38-4A95-80B5-216BE460F258}" type="presParOf" srcId="{8B827F3C-4F20-4B72-ABAB-2684D326C5B8}" destId="{CF06535D-E6A2-4EE4-9673-234E23845CFC}" srcOrd="2" destOrd="0" presId="urn:microsoft.com/office/officeart/2005/8/layout/hProcess7"/>
    <dgm:cxn modelId="{635A7C45-DBD9-472F-9B8C-B9AE4276998A}" type="presParOf" srcId="{E234E840-2115-4897-BC5B-4914B1F1A9D9}" destId="{093D4432-13B2-4036-BDD2-E93F48B0E12B}" srcOrd="1" destOrd="0" presId="urn:microsoft.com/office/officeart/2005/8/layout/hProcess7"/>
    <dgm:cxn modelId="{45D317F8-ECFC-408A-A055-0E3BC673C227}" type="presParOf" srcId="{E234E840-2115-4897-BC5B-4914B1F1A9D9}" destId="{9B3B9DA2-9D98-45E2-8859-3C4AC988F460}" srcOrd="2" destOrd="0" presId="urn:microsoft.com/office/officeart/2005/8/layout/hProcess7"/>
    <dgm:cxn modelId="{69B08ABB-819C-4DAC-B9A0-E9DFC23EB563}" type="presParOf" srcId="{9B3B9DA2-9D98-45E2-8859-3C4AC988F460}" destId="{2D61E6D5-1745-4CEB-A912-4646908D73AA}" srcOrd="0" destOrd="0" presId="urn:microsoft.com/office/officeart/2005/8/layout/hProcess7"/>
    <dgm:cxn modelId="{E12EB0D7-D658-4A63-B57B-C6598B079F95}" type="presParOf" srcId="{9B3B9DA2-9D98-45E2-8859-3C4AC988F460}" destId="{0DF644C7-849A-454C-B8B6-B5BCE2817406}" srcOrd="1" destOrd="0" presId="urn:microsoft.com/office/officeart/2005/8/layout/hProcess7"/>
    <dgm:cxn modelId="{FCF2B33B-F278-43AE-A52B-C23A0BE32BF1}" type="presParOf" srcId="{9B3B9DA2-9D98-45E2-8859-3C4AC988F460}" destId="{9AF875AE-FC4F-4CEB-9D66-00D86DD64224}" srcOrd="2" destOrd="0" presId="urn:microsoft.com/office/officeart/2005/8/layout/hProcess7"/>
    <dgm:cxn modelId="{B1FE7050-9085-4099-8FC1-62739F322F25}" type="presParOf" srcId="{E234E840-2115-4897-BC5B-4914B1F1A9D9}" destId="{161DB842-F3CF-4161-BD17-9486470E7ABA}" srcOrd="3" destOrd="0" presId="urn:microsoft.com/office/officeart/2005/8/layout/hProcess7"/>
    <dgm:cxn modelId="{9AD101DF-F80B-40C7-A857-E23AA2AAE2A5}" type="presParOf" srcId="{E234E840-2115-4897-BC5B-4914B1F1A9D9}" destId="{366BD163-8453-4BDA-B599-61DAF68CB537}" srcOrd="4" destOrd="0" presId="urn:microsoft.com/office/officeart/2005/8/layout/hProcess7"/>
    <dgm:cxn modelId="{6D920310-7197-464C-AB3E-EC1B7E2EE382}" type="presParOf" srcId="{366BD163-8453-4BDA-B599-61DAF68CB537}" destId="{EC112135-355F-4A23-98FD-BE4F2F528A1F}" srcOrd="0" destOrd="0" presId="urn:microsoft.com/office/officeart/2005/8/layout/hProcess7"/>
    <dgm:cxn modelId="{0E8492AB-D812-4498-87B8-4FC70D81B6DC}" type="presParOf" srcId="{366BD163-8453-4BDA-B599-61DAF68CB537}" destId="{42C321F5-130F-4746-B36D-E27BC0EB9E63}" srcOrd="1" destOrd="0" presId="urn:microsoft.com/office/officeart/2005/8/layout/hProcess7"/>
    <dgm:cxn modelId="{7FAE7509-E0F0-46F3-9D29-C884BDDC8C1C}" type="presParOf" srcId="{366BD163-8453-4BDA-B599-61DAF68CB537}" destId="{DD91D412-0D7C-4D0A-92C3-059F8593AC31}" srcOrd="2" destOrd="0" presId="urn:microsoft.com/office/officeart/2005/8/layout/hProcess7"/>
    <dgm:cxn modelId="{9CD9B7F4-341D-43B2-ACFA-F784B7D75AAA}" type="presParOf" srcId="{E234E840-2115-4897-BC5B-4914B1F1A9D9}" destId="{444739D6-3E29-4BF6-854F-DDA8629F397C}" srcOrd="5" destOrd="0" presId="urn:microsoft.com/office/officeart/2005/8/layout/hProcess7"/>
    <dgm:cxn modelId="{FA859106-F270-43FB-ADD1-4BECA34421DA}" type="presParOf" srcId="{E234E840-2115-4897-BC5B-4914B1F1A9D9}" destId="{A632B84B-CA8A-4860-AD83-756560A6051D}" srcOrd="6" destOrd="0" presId="urn:microsoft.com/office/officeart/2005/8/layout/hProcess7"/>
    <dgm:cxn modelId="{359F102F-B2E3-4773-82E8-223AA2324D1A}" type="presParOf" srcId="{A632B84B-CA8A-4860-AD83-756560A6051D}" destId="{D6354FE3-6571-4F58-8581-F31C65AD1556}" srcOrd="0" destOrd="0" presId="urn:microsoft.com/office/officeart/2005/8/layout/hProcess7"/>
    <dgm:cxn modelId="{728F0729-4236-4D0F-91AB-6AD92E4E70D6}" type="presParOf" srcId="{A632B84B-CA8A-4860-AD83-756560A6051D}" destId="{92AEFF1A-7814-411C-92FB-677D86108D64}" srcOrd="1" destOrd="0" presId="urn:microsoft.com/office/officeart/2005/8/layout/hProcess7"/>
    <dgm:cxn modelId="{7CBF4556-E776-4795-8B67-88327F8FFBD7}" type="presParOf" srcId="{A632B84B-CA8A-4860-AD83-756560A6051D}" destId="{DB864ED0-C51B-4994-B5A2-CFD152B8B8BA}" srcOrd="2" destOrd="0" presId="urn:microsoft.com/office/officeart/2005/8/layout/hProcess7"/>
    <dgm:cxn modelId="{E972393E-B7F2-4472-A152-C849457DE2E6}" type="presParOf" srcId="{E234E840-2115-4897-BC5B-4914B1F1A9D9}" destId="{D430674E-834E-4B57-A16F-A86460348A0C}" srcOrd="7" destOrd="0" presId="urn:microsoft.com/office/officeart/2005/8/layout/hProcess7"/>
    <dgm:cxn modelId="{E83DE7B7-293A-4807-8575-827E816E6A6E}" type="presParOf" srcId="{E234E840-2115-4897-BC5B-4914B1F1A9D9}" destId="{BD5D3504-9862-4DAA-BC1A-1A1BD8A6AE88}" srcOrd="8" destOrd="0" presId="urn:microsoft.com/office/officeart/2005/8/layout/hProcess7"/>
    <dgm:cxn modelId="{8CFA3969-134D-4E6E-840A-55FAF57E12B1}" type="presParOf" srcId="{BD5D3504-9862-4DAA-BC1A-1A1BD8A6AE88}" destId="{4F84CF95-EA6E-4291-8690-8C5D41DAD6B6}" srcOrd="0" destOrd="0" presId="urn:microsoft.com/office/officeart/2005/8/layout/hProcess7"/>
    <dgm:cxn modelId="{6AFF6FE3-79B3-4AA5-BF8C-71A36E60F7AC}" type="presParOf" srcId="{BD5D3504-9862-4DAA-BC1A-1A1BD8A6AE88}" destId="{798A7C34-2947-4AC4-A85D-908FE726113D}" srcOrd="1" destOrd="0" presId="urn:microsoft.com/office/officeart/2005/8/layout/hProcess7"/>
    <dgm:cxn modelId="{168D9E3D-5DA8-4D98-9B2F-AC197F17707D}" type="presParOf" srcId="{BD5D3504-9862-4DAA-BC1A-1A1BD8A6AE88}" destId="{70BB0BAB-1033-4F2A-B9A7-36828EC690D9}" srcOrd="2" destOrd="0" presId="urn:microsoft.com/office/officeart/2005/8/layout/hProcess7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AUTOR:Lenka</a:t>
          </a:r>
          <a:r>
            <a:rPr lang="cs-CZ" sz="2000" kern="1200" dirty="0" smtClean="0"/>
            <a:t> Hrnčířová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VY_32_INOVACE_03_Konverzace </a:t>
          </a:r>
          <a:r>
            <a:rPr lang="cs-CZ" sz="2000" kern="1200" baseline="0" dirty="0" smtClean="0"/>
            <a:t>v Aj 6 </a:t>
          </a:r>
          <a:r>
            <a:rPr lang="cs-CZ" sz="2000" kern="1200" baseline="0" dirty="0" err="1" smtClean="0"/>
            <a:t>ročník_Domestic</a:t>
          </a:r>
          <a:r>
            <a:rPr lang="cs-CZ" sz="2000" kern="1200" baseline="0" dirty="0" smtClean="0"/>
            <a:t> </a:t>
          </a:r>
          <a:r>
            <a:rPr lang="cs-CZ" sz="2000" kern="1200" baseline="0" dirty="0" err="1" smtClean="0"/>
            <a:t>animals</a:t>
          </a:r>
          <a:endParaRPr lang="cs-CZ" sz="2000" kern="1200" dirty="0"/>
        </a:p>
      </dsp:txBody>
      <dsp:txXfrm>
        <a:off x="1273857" y="792083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368156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Téma:Domestic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animals</a:t>
          </a:r>
          <a:endParaRPr lang="cs-CZ" sz="2000" kern="1200" dirty="0"/>
        </a:p>
      </dsp:txBody>
      <dsp:txXfrm>
        <a:off x="1273857" y="1368156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749425"/>
          <a:ext cx="5350878" cy="1698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749425"/>
        <a:ext cx="5350878" cy="16985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CE2D54-66EC-48DD-9628-C3BAF0FD8DD5}">
      <dsp:nvSpPr>
        <dsp:cNvPr id="0" name=""/>
        <dsp:cNvSpPr/>
      </dsp:nvSpPr>
      <dsp:spPr>
        <a:xfrm>
          <a:off x="622" y="654834"/>
          <a:ext cx="2680245" cy="3216294"/>
        </a:xfrm>
        <a:prstGeom prst="roundRect">
          <a:avLst>
            <a:gd name="adj" fmla="val 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96012" rIns="124460" bIns="0" numCol="1" spcCol="1270" anchor="t" anchorCtr="0">
          <a:noAutofit/>
        </a:bodyPr>
        <a:lstStyle/>
        <a:p>
          <a:pPr lvl="0" algn="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chemeClr val="bg2">
                  <a:lumMod val="50000"/>
                </a:schemeClr>
              </a:solidFill>
            </a:rPr>
            <a:t>.</a:t>
          </a:r>
          <a:endParaRPr lang="cs-CZ" sz="2800" kern="1200" dirty="0">
            <a:solidFill>
              <a:schemeClr val="bg2">
                <a:lumMod val="50000"/>
              </a:schemeClr>
            </a:solidFill>
          </a:endParaRPr>
        </a:p>
      </dsp:txBody>
      <dsp:txXfrm rot="16200000">
        <a:off x="-1050033" y="1705490"/>
        <a:ext cx="2637361" cy="536049"/>
      </dsp:txXfrm>
    </dsp:sp>
    <dsp:sp modelId="{CF06535D-E6A2-4EE4-9673-234E23845CFC}">
      <dsp:nvSpPr>
        <dsp:cNvPr id="0" name=""/>
        <dsp:cNvSpPr/>
      </dsp:nvSpPr>
      <dsp:spPr>
        <a:xfrm>
          <a:off x="536671" y="654834"/>
          <a:ext cx="1996783" cy="3216294"/>
        </a:xfrm>
        <a:prstGeom prst="rect">
          <a:avLst/>
        </a:prstGeom>
        <a:noFill/>
        <a:ln w="28575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26873" rIns="0" bIns="0" numCol="1" spcCol="1270" anchor="t" anchorCtr="0">
          <a:noAutofit/>
        </a:bodyPr>
        <a:lstStyle/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Call </a:t>
          </a:r>
          <a:r>
            <a:rPr lang="cs-CZ" sz="3700" kern="1200" dirty="0" err="1" smtClean="0"/>
            <a:t>the</a:t>
          </a:r>
          <a:r>
            <a:rPr lang="cs-CZ" sz="3700" kern="1200" dirty="0" smtClean="0"/>
            <a:t> </a:t>
          </a:r>
          <a:r>
            <a:rPr lang="cs-CZ" sz="3700" kern="1200" dirty="0" err="1" smtClean="0"/>
            <a:t>animals</a:t>
          </a:r>
          <a:endParaRPr lang="cs-CZ" sz="3700" kern="1200" dirty="0"/>
        </a:p>
      </dsp:txBody>
      <dsp:txXfrm>
        <a:off x="536671" y="654834"/>
        <a:ext cx="1996783" cy="3216294"/>
      </dsp:txXfrm>
    </dsp:sp>
    <dsp:sp modelId="{EC112135-355F-4A23-98FD-BE4F2F528A1F}">
      <dsp:nvSpPr>
        <dsp:cNvPr id="0" name=""/>
        <dsp:cNvSpPr/>
      </dsp:nvSpPr>
      <dsp:spPr>
        <a:xfrm>
          <a:off x="2774677" y="654834"/>
          <a:ext cx="2680245" cy="3216294"/>
        </a:xfrm>
        <a:prstGeom prst="roundRect">
          <a:avLst>
            <a:gd name="adj" fmla="val 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96012" rIns="124460" bIns="0" numCol="1" spcCol="1270" anchor="t" anchorCtr="0">
          <a:noAutofit/>
        </a:bodyPr>
        <a:lstStyle/>
        <a:p>
          <a:pPr lvl="0" algn="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chemeClr val="bg2">
                  <a:lumMod val="50000"/>
                </a:schemeClr>
              </a:solidFill>
            </a:rPr>
            <a:t>.</a:t>
          </a:r>
          <a:endParaRPr lang="cs-CZ" sz="2800" kern="1200" dirty="0">
            <a:solidFill>
              <a:schemeClr val="bg2">
                <a:lumMod val="50000"/>
              </a:schemeClr>
            </a:solidFill>
          </a:endParaRPr>
        </a:p>
      </dsp:txBody>
      <dsp:txXfrm rot="16200000">
        <a:off x="1724020" y="1705490"/>
        <a:ext cx="2637361" cy="536049"/>
      </dsp:txXfrm>
    </dsp:sp>
    <dsp:sp modelId="{0DF644C7-849A-454C-B8B6-B5BCE2817406}">
      <dsp:nvSpPr>
        <dsp:cNvPr id="0" name=""/>
        <dsp:cNvSpPr/>
      </dsp:nvSpPr>
      <dsp:spPr>
        <a:xfrm rot="5400000">
          <a:off x="2551860" y="3209695"/>
          <a:ext cx="472436" cy="402036"/>
        </a:xfrm>
        <a:prstGeom prst="flowChartExtra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91D412-0D7C-4D0A-92C3-059F8593AC31}">
      <dsp:nvSpPr>
        <dsp:cNvPr id="0" name=""/>
        <dsp:cNvSpPr/>
      </dsp:nvSpPr>
      <dsp:spPr>
        <a:xfrm>
          <a:off x="3310726" y="654834"/>
          <a:ext cx="1996783" cy="3216294"/>
        </a:xfrm>
        <a:prstGeom prst="rect">
          <a:avLst/>
        </a:prstGeom>
        <a:noFill/>
        <a:ln w="28575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26873" rIns="0" bIns="0" numCol="1" spcCol="1270" anchor="t" anchorCtr="0">
          <a:noAutofit/>
        </a:bodyPr>
        <a:lstStyle/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err="1" smtClean="0"/>
            <a:t>Guess</a:t>
          </a:r>
          <a:r>
            <a:rPr lang="cs-CZ" sz="3700" kern="1200" dirty="0" smtClean="0"/>
            <a:t> –</a:t>
          </a:r>
        </a:p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err="1" smtClean="0"/>
            <a:t>What</a:t>
          </a:r>
          <a:r>
            <a:rPr lang="cs-CZ" sz="3700" kern="1200" dirty="0" smtClean="0"/>
            <a:t> </a:t>
          </a:r>
          <a:r>
            <a:rPr lang="cs-CZ" sz="3700" kern="1200" dirty="0" err="1" smtClean="0"/>
            <a:t>animals</a:t>
          </a:r>
          <a:r>
            <a:rPr lang="cs-CZ" sz="3700" kern="1200" dirty="0" smtClean="0"/>
            <a:t> are these?</a:t>
          </a:r>
          <a:endParaRPr lang="cs-CZ" sz="3700" kern="1200" dirty="0"/>
        </a:p>
      </dsp:txBody>
      <dsp:txXfrm>
        <a:off x="3310726" y="654834"/>
        <a:ext cx="1996783" cy="3216294"/>
      </dsp:txXfrm>
    </dsp:sp>
    <dsp:sp modelId="{4F84CF95-EA6E-4291-8690-8C5D41DAD6B6}">
      <dsp:nvSpPr>
        <dsp:cNvPr id="0" name=""/>
        <dsp:cNvSpPr/>
      </dsp:nvSpPr>
      <dsp:spPr>
        <a:xfrm>
          <a:off x="5548731" y="654834"/>
          <a:ext cx="2680245" cy="3216294"/>
        </a:xfrm>
        <a:prstGeom prst="roundRect">
          <a:avLst>
            <a:gd name="adj" fmla="val 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96012" rIns="124460" bIns="0" numCol="1" spcCol="1270" anchor="t" anchorCtr="0">
          <a:noAutofit/>
        </a:bodyPr>
        <a:lstStyle/>
        <a:p>
          <a:pPr lvl="0" algn="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chemeClr val="bg2">
                  <a:lumMod val="50000"/>
                </a:schemeClr>
              </a:solidFill>
            </a:rPr>
            <a:t>.</a:t>
          </a:r>
          <a:endParaRPr lang="cs-CZ" sz="2800" kern="1200" dirty="0">
            <a:solidFill>
              <a:schemeClr val="bg2">
                <a:lumMod val="50000"/>
              </a:schemeClr>
            </a:solidFill>
          </a:endParaRPr>
        </a:p>
      </dsp:txBody>
      <dsp:txXfrm rot="16200000">
        <a:off x="4498075" y="1705490"/>
        <a:ext cx="2637361" cy="536049"/>
      </dsp:txXfrm>
    </dsp:sp>
    <dsp:sp modelId="{92AEFF1A-7814-411C-92FB-677D86108D64}">
      <dsp:nvSpPr>
        <dsp:cNvPr id="0" name=""/>
        <dsp:cNvSpPr/>
      </dsp:nvSpPr>
      <dsp:spPr>
        <a:xfrm rot="5400000">
          <a:off x="5325914" y="3209695"/>
          <a:ext cx="472436" cy="402036"/>
        </a:xfrm>
        <a:prstGeom prst="flowChartExtra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BB0BAB-1033-4F2A-B9A7-36828EC690D9}">
      <dsp:nvSpPr>
        <dsp:cNvPr id="0" name=""/>
        <dsp:cNvSpPr/>
      </dsp:nvSpPr>
      <dsp:spPr>
        <a:xfrm>
          <a:off x="6084780" y="654834"/>
          <a:ext cx="1996783" cy="3216294"/>
        </a:xfrm>
        <a:prstGeom prst="rect">
          <a:avLst/>
        </a:prstGeom>
        <a:noFill/>
        <a:ln w="28575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26873" rIns="0" bIns="0" numCol="1" spcCol="1270" anchor="t" anchorCtr="0">
          <a:noAutofit/>
        </a:bodyPr>
        <a:lstStyle/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err="1" smtClean="0"/>
            <a:t>Match</a:t>
          </a:r>
          <a:endParaRPr lang="cs-CZ" sz="3700" kern="1200" dirty="0" smtClean="0"/>
        </a:p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err="1" smtClean="0"/>
            <a:t>animals</a:t>
          </a:r>
          <a:r>
            <a:rPr lang="cs-CZ" sz="3700" kern="1200" dirty="0" smtClean="0"/>
            <a:t> </a:t>
          </a:r>
          <a:r>
            <a:rPr lang="cs-CZ" sz="3700" kern="1200" dirty="0" err="1" smtClean="0"/>
            <a:t>with</a:t>
          </a:r>
          <a:r>
            <a:rPr lang="cs-CZ" sz="3700" kern="1200" dirty="0" smtClean="0"/>
            <a:t> </a:t>
          </a:r>
          <a:r>
            <a:rPr lang="cs-CZ" sz="3700" kern="1200" dirty="0" err="1" smtClean="0"/>
            <a:t>their</a:t>
          </a:r>
          <a:r>
            <a:rPr lang="cs-CZ" sz="3700" kern="1200" dirty="0" smtClean="0"/>
            <a:t> food</a:t>
          </a:r>
          <a:endParaRPr lang="cs-CZ" sz="3700" kern="1200" dirty="0"/>
        </a:p>
      </dsp:txBody>
      <dsp:txXfrm>
        <a:off x="6084780" y="654834"/>
        <a:ext cx="1996783" cy="32162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7">
  <dgm:title val=""/>
  <dgm:desc val=""/>
  <dgm:catLst>
    <dgm:cat type="process" pri="21000"/>
    <dgm:cat type="lis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ch" forName="hSp" refType="w" refFor="ch" refForName="compositeNode" fact="-0.035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-0.08"/>
      <dgm:constr type="primFontSz" for="des" forName="parentNode" op="equ"/>
      <dgm:constr type="primFontSz" for="des" forName="childNode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hoose name="Name5">
          <dgm:if name="Name6" func="var" arg="dir" op="equ" val="norm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l" for="ch" forName="bgRect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l" for="ch" forName="parentNode"/>
              <dgm:constr type="r" for="ch" forName="childNode" refType="r" refFor="ch" refForName="bgRect" fact="0.945"/>
              <dgm:constr type="h" for="ch" forName="childNode" refType="h" refFor="ch" refForName="bgRect" op="equ"/>
              <dgm:constr type="t" for="ch" forName="childNode"/>
              <dgm:constr type="l" for="ch" forName="childNode" refType="r" refFor="ch" refForName="parentNode"/>
            </dgm:constrLst>
          </dgm:if>
          <dgm:else name="Name7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r" for="ch" forName="bgRect" refType="w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r" for="ch" forName="parentNode" refType="w"/>
              <dgm:constr type="h" for="ch" forName="childNode" refType="h" refFor="ch" refForName="bgRect"/>
              <dgm:constr type="t" for="ch" forName="childNode"/>
              <dgm:constr type="r" for="ch" forName="childNode" refType="l" refFor="ch" refForName="parentNode"/>
              <dgm:constr type="l" for="ch" forName="childNode" refType="w" refFor="ch" refForName="bgRect" fact="0.055"/>
            </dgm:constrLst>
          </dgm:else>
        </dgm:choose>
        <dgm:ruleLst>
          <dgm:rule type="w" for="ch" forName="childNode" val="NaN" fact="NaN" max="30"/>
        </dgm:ruleLst>
        <dgm:layoutNode name="bgRect" styleLbl="node1">
          <dgm:alg type="sp"/>
          <dgm:shape xmlns:r="http://schemas.openxmlformats.org/officeDocument/2006/relationships" type="roundRect" r:blip="" zOrderOff="-1">
            <dgm:adjLst>
              <dgm:adj idx="1" val="0.05"/>
            </dgm:adjLst>
          </dgm:shape>
          <dgm:presOf axis="self"/>
          <dgm:constrLst/>
          <dgm:ruleLst/>
        </dgm:layoutNode>
        <dgm:layoutNode name="parentNode" styleLbl="node1">
          <dgm:varLst>
            <dgm:chMax val="0"/>
            <dgm:bulletEnabled val="1"/>
          </dgm:varLst>
          <dgm:presOf axis="self"/>
          <dgm:choose name="Name8">
            <dgm:if name="Name9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 hideGeom="1">
                <dgm:adjLst/>
              </dgm:shape>
              <dgm:constrLst>
                <dgm:constr type="primFontSz" val="65"/>
                <dgm:constr type="lMarg"/>
                <dgm:constr type="rMarg" refType="primFontSz" fact="0.35"/>
                <dgm:constr type="tMarg" refType="primFontSz" fact="0.27"/>
                <dgm:constr type="bMarg"/>
              </dgm:constrLst>
            </dgm:if>
            <dgm:else name="Name10">
              <dgm:alg type="tx">
                <dgm:param type="autoTxRot" val="grav"/>
                <dgm:param type="txAnchorVert" val="t"/>
                <dgm:param type="parTxLTRAlign" val="l"/>
                <dgm:param type="parTxRTLAlign" val="l"/>
              </dgm:alg>
              <dgm:shape xmlns:r="http://schemas.openxmlformats.org/officeDocument/2006/relationships" rot="90" type="rect" r:blip="" hideGeom="1">
                <dgm:adjLst/>
              </dgm:shape>
              <dgm:constrLst>
                <dgm:constr type="primFontSz" val="65"/>
                <dgm:constr type="lMarg" refType="primFontSz" fact="0.35"/>
                <dgm:constr type="rMarg"/>
                <dgm:constr type="tMarg" refType="primFontSz" fact="0.27"/>
                <dgm:constr type="bMarg"/>
              </dgm:constrLst>
            </dgm:else>
          </dgm:choose>
          <dgm:ruleLst>
            <dgm:rule type="primFontSz" val="5" fact="NaN" max="NaN"/>
          </dgm:ruleLst>
        </dgm:layoutNode>
        <dgm:choose name="Name11">
          <dgm:if name="Name12" axis="ch" ptType="node" func="cnt" op="gte" val="1">
            <dgm:layoutNode name="childNode" styleLbl="node1" moveWith="bgRect">
              <dgm:varLst>
                <dgm:bulletEnabled val="1"/>
              </dgm:varLst>
              <dgm:alg type="tx">
                <dgm:param type="parTxLTRAlign" val="l"/>
                <dgm:param type="parTxRTLAlign" val="r"/>
                <dgm:param type="txAnchorVert" val="t"/>
              </dgm:alg>
              <dgm:shape xmlns:r="http://schemas.openxmlformats.org/officeDocument/2006/relationships" type="rect" r:blip="" hideGeom="1">
                <dgm:adjLst/>
              </dgm:shape>
              <dgm:presOf axis="des" ptType="node"/>
              <dgm:constrLst>
                <dgm:constr type="primFontSz" val="65"/>
                <dgm:constr type="lMarg"/>
                <dgm:constr type="bMarg"/>
                <dgm:constr type="tMarg" refType="primFontSz" fact="0.27"/>
                <dgm:constr type="rMarg"/>
              </dgm:constrLst>
              <dgm:ruleLst>
                <dgm:rule type="prim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h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vProcSp" moveWith="bgRec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vSp1" refType="w"/>
            <dgm:constr type="w" for="ch" forName="simulatedConn" refType="w"/>
            <dgm:constr type="w" for="ch" forName="vSp2" refType="w"/>
          </dgm:constrLst>
          <dgm:ruleLst/>
          <dgm:layoutNode name="vSp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imulatedConn" styleLbl="solidFgAcc1">
            <dgm:alg type="sp"/>
            <dgm:choose name="Name15">
              <dgm:if name="Name16" func="var" arg="dir" op="equ" val="norm">
                <dgm:shape xmlns:r="http://schemas.openxmlformats.org/officeDocument/2006/relationships" rot="90" type="flowChartExtract" r:blip="">
                  <dgm:adjLst/>
                </dgm:shape>
              </dgm:if>
              <dgm:else name="Name17">
                <dgm:shape xmlns:r="http://schemas.openxmlformats.org/officeDocument/2006/relationships" rot="-90" type="flowChartExtract" r:blip="">
                  <dgm:adjLst/>
                </dgm:shape>
              </dgm:else>
            </dgm:choose>
            <dgm:presOf/>
            <dgm:constrLst/>
            <dgm:ruleLst/>
          </dgm:layoutNode>
          <dgm:layoutNode name="vSp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BB0B04-B95A-4AD7-B8F9-9B5848BCBC4D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7977B6-82D4-45F4-AD93-87177DF0F9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6818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58F92E-D3A5-490B-9681-88B369C371FA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6745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7977B6-82D4-45F4-AD93-87177DF0F944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12053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7977B6-82D4-45F4-AD93-87177DF0F94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37600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7977B6-82D4-45F4-AD93-87177DF0F94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89352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7977B6-82D4-45F4-AD93-87177DF0F94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719007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7977B6-82D4-45F4-AD93-87177DF0F944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996981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7977B6-82D4-45F4-AD93-87177DF0F944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859481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7977B6-82D4-45F4-AD93-87177DF0F944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394670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7977B6-82D4-45F4-AD93-87177DF0F944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096381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7977B6-82D4-45F4-AD93-87177DF0F944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463153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7977B6-82D4-45F4-AD93-87177DF0F944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473114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7977B6-82D4-45F4-AD93-87177DF0F944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386606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7977B6-82D4-45F4-AD93-87177DF0F944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386606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7977B6-82D4-45F4-AD93-87177DF0F944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02038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0A568-7FF2-4AB2-B0EB-5701202DA264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2600C58-8E6F-474B-A28F-3C25B2844DA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0A568-7FF2-4AB2-B0EB-5701202DA264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00C58-8E6F-474B-A28F-3C25B2844D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0A568-7FF2-4AB2-B0EB-5701202DA264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00C58-8E6F-474B-A28F-3C25B2844DA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0A568-7FF2-4AB2-B0EB-5701202DA264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00C58-8E6F-474B-A28F-3C25B2844DA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0A568-7FF2-4AB2-B0EB-5701202DA264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00C58-8E6F-474B-A28F-3C25B2844DA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0A568-7FF2-4AB2-B0EB-5701202DA264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00C58-8E6F-474B-A28F-3C25B2844D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0A568-7FF2-4AB2-B0EB-5701202DA264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00C58-8E6F-474B-A28F-3C25B2844D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0A568-7FF2-4AB2-B0EB-5701202DA264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00C58-8E6F-474B-A28F-3C25B2844D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0A568-7FF2-4AB2-B0EB-5701202DA264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00C58-8E6F-474B-A28F-3C25B2844D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0A568-7FF2-4AB2-B0EB-5701202DA264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00C58-8E6F-474B-A28F-3C25B2844D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0A568-7FF2-4AB2-B0EB-5701202DA264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00C58-8E6F-474B-A28F-3C25B2844D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DDF0A568-7FF2-4AB2-B0EB-5701202DA264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2600C58-8E6F-474B-A28F-3C25B2844DA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emf"/><Relationship Id="rId3" Type="http://schemas.openxmlformats.org/officeDocument/2006/relationships/image" Target="../media/image4.jpeg"/><Relationship Id="rId7" Type="http://schemas.openxmlformats.org/officeDocument/2006/relationships/image" Target="../media/image8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emf"/><Relationship Id="rId9" Type="http://schemas.openxmlformats.org/officeDocument/2006/relationships/image" Target="../media/image10.e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e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7" Type="http://schemas.openxmlformats.org/officeDocument/2006/relationships/image" Target="../media/image22.wm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wmf"/><Relationship Id="rId5" Type="http://schemas.openxmlformats.org/officeDocument/2006/relationships/image" Target="../media/image20.jpeg"/><Relationship Id="rId4" Type="http://schemas.openxmlformats.org/officeDocument/2006/relationships/image" Target="../media/image19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7" Type="http://schemas.openxmlformats.org/officeDocument/2006/relationships/image" Target="../media/image22.wm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wmf"/><Relationship Id="rId5" Type="http://schemas.openxmlformats.org/officeDocument/2006/relationships/image" Target="../media/image20.jpeg"/><Relationship Id="rId4" Type="http://schemas.openxmlformats.org/officeDocument/2006/relationships/image" Target="../media/image19.wmf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00458968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0736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Konverzace v Aj  6. ročník  - Domácí zvířata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Procvičení  slovíček  - domácí  zvířata - poznávání</a:t>
            </a:r>
          </a:p>
          <a:p>
            <a:pPr>
              <a:buFontTx/>
              <a:buChar char="-"/>
            </a:pPr>
            <a:r>
              <a:rPr lang="cs-CZ" dirty="0" smtClean="0"/>
              <a:t>Porozumění  textu  - popis domácích </a:t>
            </a:r>
            <a:r>
              <a:rPr lang="cs-CZ" dirty="0" smtClean="0"/>
              <a:t>zvířat (kontrola</a:t>
            </a:r>
          </a:p>
          <a:p>
            <a:pPr marL="0" indent="0">
              <a:buNone/>
            </a:pPr>
            <a:r>
              <a:rPr lang="cs-CZ" smtClean="0"/>
              <a:t>    kliknutím</a:t>
            </a:r>
            <a:r>
              <a:rPr lang="cs-CZ" dirty="0" smtClean="0"/>
              <a:t>)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Spojování  - potrava a domácí zvířata</a:t>
            </a:r>
          </a:p>
          <a:p>
            <a:pPr>
              <a:buFontTx/>
              <a:buChar char="-"/>
            </a:pPr>
            <a:endParaRPr lang="cs-CZ" dirty="0"/>
          </a:p>
          <a:p>
            <a:pPr>
              <a:buFontTx/>
              <a:buChar char="-"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- Pomůcky – fixy na interaktivní tabuli</a:t>
            </a:r>
          </a:p>
          <a:p>
            <a:pPr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8632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Domestic</a:t>
            </a:r>
            <a:r>
              <a:rPr lang="cs-CZ" dirty="0" smtClean="0"/>
              <a:t> </a:t>
            </a:r>
            <a:r>
              <a:rPr lang="cs-CZ" dirty="0" err="1" smtClean="0"/>
              <a:t>animals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10010286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65455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sz="3600" b="1" u="sng" dirty="0" smtClean="0"/>
              <a:t>Call </a:t>
            </a:r>
            <a:r>
              <a:rPr lang="cs-CZ" sz="3600" b="1" u="sng" dirty="0" err="1" smtClean="0"/>
              <a:t>the</a:t>
            </a:r>
            <a:r>
              <a:rPr lang="cs-CZ" sz="3600" b="1" u="sng" dirty="0" smtClean="0"/>
              <a:t> </a:t>
            </a:r>
            <a:r>
              <a:rPr lang="cs-CZ" sz="3600" b="1" u="sng" dirty="0" err="1"/>
              <a:t>d</a:t>
            </a:r>
            <a:r>
              <a:rPr lang="cs-CZ" sz="3600" b="1" u="sng" dirty="0" err="1" smtClean="0"/>
              <a:t>omestic</a:t>
            </a:r>
            <a:r>
              <a:rPr lang="cs-CZ" sz="3600" b="1" u="sng" dirty="0" smtClean="0"/>
              <a:t> </a:t>
            </a:r>
            <a:r>
              <a:rPr lang="cs-CZ" sz="3600" b="1" u="sng" dirty="0" err="1" smtClean="0"/>
              <a:t>animals</a:t>
            </a:r>
            <a:endParaRPr lang="cs-CZ" sz="3600" b="1" u="sng" dirty="0"/>
          </a:p>
        </p:txBody>
      </p:sp>
      <p:pic>
        <p:nvPicPr>
          <p:cNvPr id="1026" name="Picture 2" descr="C:\Users\Milan\AppData\Local\Microsoft\Windows\Temporary Internet Files\Content.IE5\AB27PURH\MP900444810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640535"/>
            <a:ext cx="1436863" cy="1885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640525"/>
            <a:ext cx="1229294" cy="19425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 descr="C:\Users\Milan\AppData\Local\Microsoft\Windows\Temporary Internet Files\Content.IE5\AB27PURH\MP90043184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721530"/>
            <a:ext cx="1944216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ilan\AppData\Local\Microsoft\Windows\Temporary Internet Files\Content.IE5\L6CZ0HAP\MP90017890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0482" y="1777019"/>
            <a:ext cx="2854501" cy="1888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495" y="4797152"/>
            <a:ext cx="2548880" cy="16992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9026" y="4686656"/>
            <a:ext cx="1581150" cy="180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797152"/>
            <a:ext cx="3027362" cy="20129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7584" y="1268760"/>
            <a:ext cx="68018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1                  2                         3                                   4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27584" y="4365104"/>
            <a:ext cx="61093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5                                       6                                7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4913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Milan\AppData\Local\Microsoft\Windows\Temporary Internet Files\Content.IE5\FZLVGEQK\MP90018049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389404"/>
            <a:ext cx="2908920" cy="1910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Milan\AppData\Local\Microsoft\Windows\Temporary Internet Files\Content.IE5\GE86GTP2\MP90042658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372244"/>
            <a:ext cx="1760189" cy="2200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Milan\AppData\Local\Microsoft\Windows\Temporary Internet Files\Content.IE5\AB27PURH\MP90040660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6611" y="1423558"/>
            <a:ext cx="2815154" cy="1876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Milan\AppData\Local\Microsoft\Windows\Temporary Internet Files\Content.IE5\L6CZ0HAP\MP90043183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149080"/>
            <a:ext cx="1830809" cy="1830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Milan\AppData\Local\Microsoft\Windows\Temporary Internet Files\Content.IE5\FZLVGEQK\MP90040652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1838" y="4149080"/>
            <a:ext cx="2930959" cy="1953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Milan\AppData\Local\Microsoft\Windows\Temporary Internet Files\Content.IE5\GE86GTP2\MP90044641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2288" y="4180031"/>
            <a:ext cx="3003800" cy="1768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475656" y="836712"/>
            <a:ext cx="58785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8                                  9                                10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6381328"/>
            <a:ext cx="64940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11                             12                                         13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4649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04664"/>
            <a:ext cx="8026556" cy="65556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Did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you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know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all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words</a:t>
            </a:r>
            <a:r>
              <a:rPr lang="cs-CZ" sz="2800" b="1" dirty="0" smtClean="0">
                <a:solidFill>
                  <a:srgbClr val="FF0000"/>
                </a:solidFill>
              </a:rPr>
              <a:t>?  </a:t>
            </a:r>
            <a:r>
              <a:rPr lang="cs-CZ" sz="2800" b="1" dirty="0" err="1" smtClean="0">
                <a:solidFill>
                  <a:srgbClr val="FF0000"/>
                </a:solidFill>
              </a:rPr>
              <a:t>Check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them</a:t>
            </a:r>
            <a:r>
              <a:rPr lang="cs-CZ" sz="2800" b="1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1) dog                              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2) </a:t>
            </a:r>
            <a:r>
              <a:rPr lang="cs-CZ" sz="2800" b="1" dirty="0" err="1" smtClean="0">
                <a:solidFill>
                  <a:srgbClr val="0070C0"/>
                </a:solidFill>
              </a:rPr>
              <a:t>cat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3) </a:t>
            </a:r>
            <a:r>
              <a:rPr lang="cs-CZ" sz="2800" b="1" dirty="0" err="1" smtClean="0">
                <a:solidFill>
                  <a:srgbClr val="0070C0"/>
                </a:solidFill>
              </a:rPr>
              <a:t>horse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4) </a:t>
            </a:r>
            <a:r>
              <a:rPr lang="cs-CZ" sz="2800" b="1" dirty="0" err="1" smtClean="0">
                <a:solidFill>
                  <a:srgbClr val="0070C0"/>
                </a:solidFill>
              </a:rPr>
              <a:t>sheep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5) </a:t>
            </a:r>
            <a:r>
              <a:rPr lang="cs-CZ" sz="2800" b="1" dirty="0" err="1" smtClean="0">
                <a:solidFill>
                  <a:srgbClr val="0070C0"/>
                </a:solidFill>
              </a:rPr>
              <a:t>cow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6) </a:t>
            </a:r>
            <a:r>
              <a:rPr lang="cs-CZ" sz="2800" b="1" dirty="0" err="1" smtClean="0">
                <a:solidFill>
                  <a:srgbClr val="0070C0"/>
                </a:solidFill>
              </a:rPr>
              <a:t>goat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7) </a:t>
            </a:r>
            <a:r>
              <a:rPr lang="cs-CZ" sz="2800" b="1" dirty="0" err="1" smtClean="0">
                <a:solidFill>
                  <a:srgbClr val="0070C0"/>
                </a:solidFill>
              </a:rPr>
              <a:t>rabbit</a:t>
            </a:r>
            <a:endParaRPr lang="cs-CZ" sz="2800" b="1" dirty="0" smtClean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8) hen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9) </a:t>
            </a:r>
            <a:r>
              <a:rPr lang="cs-CZ" sz="2800" b="1" dirty="0" err="1" smtClean="0">
                <a:solidFill>
                  <a:srgbClr val="0070C0"/>
                </a:solidFill>
              </a:rPr>
              <a:t>cock</a:t>
            </a:r>
            <a:endParaRPr lang="cs-CZ" sz="2800" b="1" dirty="0" smtClean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10) </a:t>
            </a:r>
            <a:r>
              <a:rPr lang="cs-CZ" sz="2800" b="1" dirty="0" err="1" smtClean="0">
                <a:solidFill>
                  <a:srgbClr val="0070C0"/>
                </a:solidFill>
              </a:rPr>
              <a:t>chicken</a:t>
            </a:r>
            <a:r>
              <a:rPr lang="cs-CZ" sz="2800" b="1" dirty="0" smtClean="0">
                <a:solidFill>
                  <a:srgbClr val="0070C0"/>
                </a:solidFill>
              </a:rPr>
              <a:t> 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11) </a:t>
            </a:r>
            <a:r>
              <a:rPr lang="cs-CZ" sz="2800" b="1" dirty="0" err="1" smtClean="0">
                <a:solidFill>
                  <a:srgbClr val="0070C0"/>
                </a:solidFill>
              </a:rPr>
              <a:t>duck</a:t>
            </a:r>
            <a:endParaRPr lang="cs-CZ" sz="2800" b="1" dirty="0" smtClean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12) </a:t>
            </a:r>
            <a:r>
              <a:rPr lang="cs-CZ" sz="2800" b="1" dirty="0" err="1" smtClean="0">
                <a:solidFill>
                  <a:srgbClr val="0070C0"/>
                </a:solidFill>
              </a:rPr>
              <a:t>goose</a:t>
            </a:r>
            <a:endParaRPr lang="cs-CZ" sz="2800" b="1" dirty="0" smtClean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13) </a:t>
            </a:r>
            <a:r>
              <a:rPr lang="cs-CZ" sz="2800" b="1" dirty="0" err="1" smtClean="0">
                <a:solidFill>
                  <a:srgbClr val="0070C0"/>
                </a:solidFill>
              </a:rPr>
              <a:t>turkey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</a:t>
            </a:r>
          </a:p>
          <a:p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0784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err="1" smtClean="0">
                <a:solidFill>
                  <a:srgbClr val="FF0000"/>
                </a:solidFill>
              </a:rPr>
              <a:t>Guess</a:t>
            </a:r>
            <a:r>
              <a:rPr lang="cs-CZ" sz="3600" dirty="0" smtClean="0">
                <a:solidFill>
                  <a:srgbClr val="FF0000"/>
                </a:solidFill>
              </a:rPr>
              <a:t>. </a:t>
            </a:r>
            <a:r>
              <a:rPr lang="cs-CZ" sz="3600" dirty="0" err="1" smtClean="0">
                <a:solidFill>
                  <a:srgbClr val="FF0000"/>
                </a:solidFill>
              </a:rPr>
              <a:t>What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err="1" smtClean="0">
                <a:solidFill>
                  <a:srgbClr val="FF0000"/>
                </a:solidFill>
              </a:rPr>
              <a:t>domestic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err="1" smtClean="0">
                <a:solidFill>
                  <a:srgbClr val="FF0000"/>
                </a:solidFill>
              </a:rPr>
              <a:t>animals</a:t>
            </a:r>
            <a:r>
              <a:rPr lang="cs-CZ" sz="3600" dirty="0" smtClean="0">
                <a:solidFill>
                  <a:srgbClr val="FF0000"/>
                </a:solidFill>
              </a:rPr>
              <a:t> are these?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1)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small</a:t>
            </a:r>
            <a:r>
              <a:rPr lang="cs-CZ" dirty="0" smtClean="0"/>
              <a:t> animal. 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has </a:t>
            </a:r>
            <a:r>
              <a:rPr lang="cs-CZ" dirty="0" err="1" smtClean="0"/>
              <a:t>got</a:t>
            </a:r>
            <a:r>
              <a:rPr lang="cs-CZ" dirty="0" smtClean="0"/>
              <a:t> long </a:t>
            </a:r>
            <a:r>
              <a:rPr lang="cs-CZ" dirty="0" err="1" smtClean="0"/>
              <a:t>ears</a:t>
            </a:r>
            <a:r>
              <a:rPr lang="cs-CZ" dirty="0" smtClean="0"/>
              <a:t>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eats</a:t>
            </a:r>
            <a:r>
              <a:rPr lang="cs-CZ" dirty="0"/>
              <a:t> </a:t>
            </a:r>
            <a:r>
              <a:rPr lang="cs-CZ" dirty="0" err="1" smtClean="0"/>
              <a:t>carrot</a:t>
            </a:r>
            <a:r>
              <a:rPr lang="cs-CZ" dirty="0" smtClean="0"/>
              <a:t>, hard </a:t>
            </a:r>
            <a:r>
              <a:rPr lang="cs-CZ" dirty="0" err="1" smtClean="0"/>
              <a:t>bread</a:t>
            </a:r>
            <a:r>
              <a:rPr lang="cs-CZ" dirty="0" smtClean="0"/>
              <a:t>, granule, </a:t>
            </a:r>
            <a:r>
              <a:rPr lang="cs-CZ" dirty="0" err="1" smtClean="0"/>
              <a:t>grass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Picture 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933056"/>
            <a:ext cx="3248926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87624" y="1844824"/>
            <a:ext cx="32864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00B050"/>
                </a:solidFill>
              </a:rPr>
              <a:t>Click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00B050"/>
                </a:solidFill>
              </a:rPr>
              <a:t>for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00B050"/>
                </a:solidFill>
              </a:rPr>
              <a:t>checking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endParaRPr lang="cs-CZ" sz="28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1768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2</a:t>
            </a:r>
            <a:r>
              <a:rPr lang="cs-CZ" dirty="0" smtClean="0"/>
              <a:t>) 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big </a:t>
            </a:r>
            <a:r>
              <a:rPr lang="cs-CZ" dirty="0" err="1" smtClean="0"/>
              <a:t>domestic</a:t>
            </a:r>
            <a:r>
              <a:rPr lang="cs-CZ" dirty="0" smtClean="0"/>
              <a:t> </a:t>
            </a:r>
            <a:r>
              <a:rPr lang="cs-CZ" dirty="0" err="1" smtClean="0"/>
              <a:t>bird</a:t>
            </a:r>
            <a:r>
              <a:rPr lang="cs-CZ" dirty="0" smtClean="0"/>
              <a:t>. </a:t>
            </a:r>
          </a:p>
          <a:p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´ t  </a:t>
            </a:r>
            <a:r>
              <a:rPr lang="cs-CZ" dirty="0" err="1" smtClean="0"/>
              <a:t>swim</a:t>
            </a:r>
            <a:r>
              <a:rPr lang="cs-CZ" dirty="0" smtClean="0"/>
              <a:t>. </a:t>
            </a:r>
          </a:p>
          <a:p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irritated</a:t>
            </a:r>
            <a:r>
              <a:rPr lang="cs-CZ" dirty="0" smtClean="0"/>
              <a:t> by </a:t>
            </a:r>
            <a:r>
              <a:rPr lang="cs-CZ" dirty="0" err="1" smtClean="0"/>
              <a:t>red</a:t>
            </a:r>
            <a:r>
              <a:rPr lang="cs-CZ" dirty="0" smtClean="0"/>
              <a:t> </a:t>
            </a:r>
            <a:r>
              <a:rPr lang="cs-CZ" dirty="0" err="1" smtClean="0"/>
              <a:t>colours</a:t>
            </a:r>
            <a:r>
              <a:rPr lang="cs-CZ" dirty="0" smtClean="0"/>
              <a:t>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typical</a:t>
            </a:r>
            <a:r>
              <a:rPr lang="cs-CZ" dirty="0" smtClean="0"/>
              <a:t>  food  on </a:t>
            </a:r>
          </a:p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dirty="0" err="1" smtClean="0"/>
              <a:t>Thanksgiving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USA and </a:t>
            </a:r>
            <a:r>
              <a:rPr lang="cs-CZ" dirty="0" err="1" smtClean="0"/>
              <a:t>Christmas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eats</a:t>
            </a:r>
            <a:r>
              <a:rPr lang="cs-CZ" dirty="0" smtClean="0"/>
              <a:t> grain.</a:t>
            </a:r>
            <a:endParaRPr lang="cs-CZ" dirty="0"/>
          </a:p>
        </p:txBody>
      </p:sp>
      <p:pic>
        <p:nvPicPr>
          <p:cNvPr id="4" name="Picture 7" descr="C:\Users\Milan\AppData\Local\Microsoft\Windows\Temporary Internet Files\Content.IE5\GE86GTP2\MP90044641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437112"/>
            <a:ext cx="3003800" cy="1768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3361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3)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very big </a:t>
            </a:r>
            <a:r>
              <a:rPr lang="cs-CZ" dirty="0" err="1" smtClean="0"/>
              <a:t>domestic</a:t>
            </a:r>
            <a:r>
              <a:rPr lang="cs-CZ" dirty="0" smtClean="0"/>
              <a:t> animal.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brown</a:t>
            </a:r>
            <a:r>
              <a:rPr lang="cs-CZ" dirty="0" smtClean="0"/>
              <a:t>, </a:t>
            </a:r>
            <a:r>
              <a:rPr lang="cs-CZ" dirty="0" err="1" smtClean="0"/>
              <a:t>white</a:t>
            </a:r>
            <a:r>
              <a:rPr lang="cs-CZ" dirty="0" smtClean="0"/>
              <a:t> and </a:t>
            </a:r>
            <a:r>
              <a:rPr lang="cs-CZ" dirty="0" err="1" smtClean="0"/>
              <a:t>black</a:t>
            </a:r>
            <a:r>
              <a:rPr lang="cs-CZ" dirty="0" smtClean="0"/>
              <a:t> </a:t>
            </a:r>
            <a:r>
              <a:rPr lang="cs-CZ" dirty="0" err="1" smtClean="0"/>
              <a:t>colours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eats</a:t>
            </a:r>
            <a:r>
              <a:rPr lang="cs-CZ" dirty="0" smtClean="0"/>
              <a:t> </a:t>
            </a:r>
            <a:r>
              <a:rPr lang="cs-CZ" dirty="0" err="1" smtClean="0"/>
              <a:t>grass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gives</a:t>
            </a:r>
            <a:r>
              <a:rPr lang="cs-CZ" dirty="0" smtClean="0"/>
              <a:t> </a:t>
            </a:r>
            <a:r>
              <a:rPr lang="cs-CZ" dirty="0" err="1" smtClean="0"/>
              <a:t>milk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077072"/>
            <a:ext cx="2548880" cy="16992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10211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4)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eats</a:t>
            </a:r>
            <a:r>
              <a:rPr lang="cs-CZ" dirty="0" smtClean="0"/>
              <a:t> </a:t>
            </a:r>
            <a:r>
              <a:rPr lang="cs-CZ" dirty="0" err="1" smtClean="0"/>
              <a:t>meat</a:t>
            </a:r>
            <a:r>
              <a:rPr lang="cs-CZ" dirty="0" smtClean="0"/>
              <a:t>, </a:t>
            </a:r>
            <a:r>
              <a:rPr lang="cs-CZ" dirty="0" err="1" smtClean="0"/>
              <a:t>bones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best</a:t>
            </a:r>
            <a:r>
              <a:rPr lang="cs-CZ" dirty="0" smtClean="0"/>
              <a:t> </a:t>
            </a:r>
            <a:r>
              <a:rPr lang="cs-CZ" dirty="0" err="1" smtClean="0"/>
              <a:t>friend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guards</a:t>
            </a:r>
            <a:r>
              <a:rPr lang="cs-CZ" dirty="0" smtClean="0"/>
              <a:t> </a:t>
            </a:r>
            <a:r>
              <a:rPr lang="cs-CZ" dirty="0" err="1" smtClean="0"/>
              <a:t>our</a:t>
            </a:r>
            <a:r>
              <a:rPr lang="cs-CZ" dirty="0" smtClean="0"/>
              <a:t> house.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small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bigger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different</a:t>
            </a:r>
            <a:r>
              <a:rPr lang="cs-CZ" dirty="0" smtClean="0"/>
              <a:t> </a:t>
            </a:r>
            <a:r>
              <a:rPr lang="cs-CZ" dirty="0" err="1" smtClean="0"/>
              <a:t>colours</a:t>
            </a:r>
            <a:r>
              <a:rPr lang="cs-CZ" dirty="0" smtClean="0"/>
              <a:t> – </a:t>
            </a:r>
            <a:r>
              <a:rPr lang="cs-CZ" dirty="0" err="1" smtClean="0"/>
              <a:t>white</a:t>
            </a:r>
            <a:r>
              <a:rPr lang="cs-CZ" dirty="0" smtClean="0"/>
              <a:t>, </a:t>
            </a:r>
            <a:r>
              <a:rPr lang="cs-CZ" dirty="0" err="1" smtClean="0"/>
              <a:t>brown</a:t>
            </a:r>
            <a:r>
              <a:rPr lang="cs-CZ" dirty="0" smtClean="0"/>
              <a:t>, </a:t>
            </a:r>
            <a:r>
              <a:rPr lang="cs-CZ" dirty="0" err="1" smtClean="0"/>
              <a:t>black</a:t>
            </a:r>
            <a:r>
              <a:rPr lang="cs-CZ" dirty="0" smtClean="0"/>
              <a:t>,</a:t>
            </a:r>
          </a:p>
          <a:p>
            <a:r>
              <a:rPr lang="cs-CZ" dirty="0" err="1"/>
              <a:t>g</a:t>
            </a:r>
            <a:r>
              <a:rPr lang="cs-CZ" dirty="0" err="1" smtClean="0"/>
              <a:t>rey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365104"/>
            <a:ext cx="2592288" cy="1617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44312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5)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small</a:t>
            </a:r>
            <a:r>
              <a:rPr lang="cs-CZ" dirty="0" smtClean="0"/>
              <a:t> animal.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hunts</a:t>
            </a:r>
            <a:r>
              <a:rPr lang="cs-CZ" dirty="0" smtClean="0"/>
              <a:t> </a:t>
            </a:r>
            <a:r>
              <a:rPr lang="cs-CZ" dirty="0" err="1" smtClean="0"/>
              <a:t>mice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different</a:t>
            </a:r>
            <a:r>
              <a:rPr lang="cs-CZ" dirty="0" smtClean="0"/>
              <a:t> </a:t>
            </a:r>
            <a:r>
              <a:rPr lang="cs-CZ" dirty="0" err="1" smtClean="0"/>
              <a:t>colours</a:t>
            </a:r>
            <a:r>
              <a:rPr lang="cs-CZ" dirty="0" smtClean="0"/>
              <a:t> – </a:t>
            </a:r>
            <a:r>
              <a:rPr lang="cs-CZ" dirty="0" err="1" smtClean="0"/>
              <a:t>white</a:t>
            </a:r>
            <a:r>
              <a:rPr lang="cs-CZ" dirty="0" smtClean="0"/>
              <a:t>, </a:t>
            </a:r>
            <a:r>
              <a:rPr lang="cs-CZ" dirty="0" err="1" smtClean="0"/>
              <a:t>brown</a:t>
            </a:r>
            <a:r>
              <a:rPr lang="cs-CZ" dirty="0" smtClean="0"/>
              <a:t>, </a:t>
            </a:r>
            <a:r>
              <a:rPr lang="cs-CZ" dirty="0" err="1" smtClean="0"/>
              <a:t>grey</a:t>
            </a:r>
            <a:r>
              <a:rPr lang="cs-CZ" dirty="0" smtClean="0"/>
              <a:t> and </a:t>
            </a:r>
            <a:r>
              <a:rPr lang="cs-CZ" dirty="0" err="1" smtClean="0"/>
              <a:t>black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861048"/>
            <a:ext cx="1229294" cy="19425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21200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err="1" smtClean="0">
                <a:solidFill>
                  <a:srgbClr val="FF0000"/>
                </a:solidFill>
              </a:rPr>
              <a:t>Matching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animals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with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their</a:t>
            </a:r>
            <a:r>
              <a:rPr lang="cs-CZ" sz="2800" dirty="0" smtClean="0">
                <a:solidFill>
                  <a:srgbClr val="FF0000"/>
                </a:solidFill>
              </a:rPr>
              <a:t> food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>
                <a:solidFill>
                  <a:schemeClr val="tx1"/>
                </a:solidFill>
              </a:rPr>
              <a:t>d</a:t>
            </a:r>
            <a:r>
              <a:rPr lang="cs-CZ" sz="3200" b="1" dirty="0" smtClean="0">
                <a:solidFill>
                  <a:schemeClr val="tx1"/>
                </a:solidFill>
              </a:rPr>
              <a:t>og      hen      </a:t>
            </a:r>
            <a:r>
              <a:rPr lang="cs-CZ" sz="3200" b="1" dirty="0" err="1" smtClean="0">
                <a:solidFill>
                  <a:schemeClr val="tx1"/>
                </a:solidFill>
              </a:rPr>
              <a:t>horse</a:t>
            </a:r>
            <a:r>
              <a:rPr lang="cs-CZ" sz="3200" b="1" dirty="0" smtClean="0">
                <a:solidFill>
                  <a:schemeClr val="tx1"/>
                </a:solidFill>
              </a:rPr>
              <a:t>         </a:t>
            </a:r>
            <a:r>
              <a:rPr lang="cs-CZ" sz="3200" b="1" dirty="0" err="1" smtClean="0">
                <a:solidFill>
                  <a:schemeClr val="tx1"/>
                </a:solidFill>
              </a:rPr>
              <a:t>rabbit</a:t>
            </a:r>
            <a:r>
              <a:rPr lang="cs-CZ" sz="3200" b="1" dirty="0" smtClean="0">
                <a:solidFill>
                  <a:schemeClr val="tx1"/>
                </a:solidFill>
              </a:rPr>
              <a:t>          </a:t>
            </a:r>
            <a:r>
              <a:rPr lang="cs-CZ" sz="3200" b="1" dirty="0" err="1" smtClean="0">
                <a:solidFill>
                  <a:schemeClr val="tx1"/>
                </a:solidFill>
              </a:rPr>
              <a:t>cat</a:t>
            </a:r>
            <a:endParaRPr lang="cs-CZ" sz="32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32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32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0" y="4712493"/>
            <a:ext cx="1588770" cy="37830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grain</a:t>
            </a:r>
            <a:endParaRPr lang="cs-CZ" sz="2800" b="1" dirty="0"/>
          </a:p>
        </p:txBody>
      </p:sp>
      <p:sp>
        <p:nvSpPr>
          <p:cNvPr id="5" name="Obdélník 4"/>
          <p:cNvSpPr/>
          <p:nvPr/>
        </p:nvSpPr>
        <p:spPr>
          <a:xfrm>
            <a:off x="5508104" y="4667829"/>
            <a:ext cx="1512168" cy="4229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bones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1763688" y="4741213"/>
            <a:ext cx="1656184" cy="3495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mouse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3563888" y="4703415"/>
            <a:ext cx="1584176" cy="3873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carrot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7452320" y="4663290"/>
            <a:ext cx="1224136" cy="42750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grass</a:t>
            </a:r>
            <a:endParaRPr lang="cs-CZ" sz="2800" b="1" dirty="0"/>
          </a:p>
        </p:txBody>
      </p:sp>
      <p:pic>
        <p:nvPicPr>
          <p:cNvPr id="3074" name="Picture 2" descr="C:\Users\Milan\AppData\Local\Microsoft\Windows\Temporary Internet Files\Content.IE5\FZLVGEQK\MC9003357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3203" y="3093522"/>
            <a:ext cx="1537820" cy="854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Milan\AppData\Local\Microsoft\Windows\Temporary Internet Files\Content.IE5\GE86GTP2\MC9003313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3911" y="3068960"/>
            <a:ext cx="1131722" cy="1183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Milan\AppData\Local\Microsoft\Windows\Temporary Internet Files\Content.IE5\AB27PURH\MP90040235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" y="2925927"/>
            <a:ext cx="1650833" cy="1320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Milan\AppData\Local\Microsoft\Windows\Temporary Internet Files\Content.IE5\GE86GTP2\MC90005722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016156"/>
            <a:ext cx="1548502" cy="1258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Milan\AppData\Local\Microsoft\Windows\Temporary Internet Files\Content.IE5\AB27PURH\MC90011229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9677" y="3230922"/>
            <a:ext cx="2163026" cy="716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6561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err="1" smtClean="0">
                <a:solidFill>
                  <a:srgbClr val="FF0000"/>
                </a:solidFill>
              </a:rPr>
              <a:t>Matching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animals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with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their</a:t>
            </a:r>
            <a:r>
              <a:rPr lang="cs-CZ" sz="2800" dirty="0" smtClean="0">
                <a:solidFill>
                  <a:srgbClr val="FF0000"/>
                </a:solidFill>
              </a:rPr>
              <a:t> food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6856" y="1556792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>
                <a:solidFill>
                  <a:schemeClr val="tx1"/>
                </a:solidFill>
              </a:rPr>
              <a:t>d</a:t>
            </a:r>
            <a:r>
              <a:rPr lang="cs-CZ" sz="3200" b="1" dirty="0" smtClean="0">
                <a:solidFill>
                  <a:schemeClr val="tx1"/>
                </a:solidFill>
              </a:rPr>
              <a:t>og      hen      </a:t>
            </a:r>
            <a:r>
              <a:rPr lang="cs-CZ" sz="3200" b="1" dirty="0" err="1" smtClean="0">
                <a:solidFill>
                  <a:schemeClr val="tx1"/>
                </a:solidFill>
              </a:rPr>
              <a:t>horse</a:t>
            </a:r>
            <a:r>
              <a:rPr lang="cs-CZ" sz="3200" b="1" dirty="0" smtClean="0">
                <a:solidFill>
                  <a:schemeClr val="tx1"/>
                </a:solidFill>
              </a:rPr>
              <a:t>         </a:t>
            </a:r>
            <a:r>
              <a:rPr lang="cs-CZ" sz="3200" b="1" dirty="0" err="1" smtClean="0">
                <a:solidFill>
                  <a:schemeClr val="tx1"/>
                </a:solidFill>
              </a:rPr>
              <a:t>rabbit</a:t>
            </a:r>
            <a:r>
              <a:rPr lang="cs-CZ" sz="3200" b="1" dirty="0" smtClean="0">
                <a:solidFill>
                  <a:schemeClr val="tx1"/>
                </a:solidFill>
              </a:rPr>
              <a:t>          </a:t>
            </a:r>
            <a:r>
              <a:rPr lang="cs-CZ" sz="3200" b="1" dirty="0" err="1" smtClean="0">
                <a:solidFill>
                  <a:schemeClr val="tx1"/>
                </a:solidFill>
              </a:rPr>
              <a:t>cat</a:t>
            </a:r>
            <a:endParaRPr lang="cs-CZ" sz="32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32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32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0" y="4712493"/>
            <a:ext cx="1588770" cy="37830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grain</a:t>
            </a:r>
            <a:endParaRPr lang="cs-CZ" sz="2800" b="1" dirty="0"/>
          </a:p>
        </p:txBody>
      </p:sp>
      <p:sp>
        <p:nvSpPr>
          <p:cNvPr id="5" name="Obdélník 4"/>
          <p:cNvSpPr/>
          <p:nvPr/>
        </p:nvSpPr>
        <p:spPr>
          <a:xfrm>
            <a:off x="5508104" y="4667829"/>
            <a:ext cx="1512168" cy="4229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bones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1763688" y="4741213"/>
            <a:ext cx="1512168" cy="3495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mouse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3563888" y="4703415"/>
            <a:ext cx="1584176" cy="3873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carrot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7452320" y="4663290"/>
            <a:ext cx="1224136" cy="42750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grass</a:t>
            </a:r>
            <a:endParaRPr lang="cs-CZ" sz="2800" b="1" dirty="0"/>
          </a:p>
        </p:txBody>
      </p:sp>
      <p:pic>
        <p:nvPicPr>
          <p:cNvPr id="3074" name="Picture 2" descr="C:\Users\Milan\AppData\Local\Microsoft\Windows\Temporary Internet Files\Content.IE5\FZLVGEQK\MC9003357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7066" y="3099232"/>
            <a:ext cx="1537820" cy="854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Milan\AppData\Local\Microsoft\Windows\Temporary Internet Files\Content.IE5\GE86GTP2\MC9003313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3911" y="3068960"/>
            <a:ext cx="1131722" cy="1183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Milan\AppData\Local\Microsoft\Windows\Temporary Internet Files\Content.IE5\AB27PURH\MP90040235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" y="2925927"/>
            <a:ext cx="1650833" cy="1320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Milan\AppData\Local\Microsoft\Windows\Temporary Internet Files\Content.IE5\GE86GTP2\MC90005722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994130"/>
            <a:ext cx="1548502" cy="1258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Milan\AppData\Local\Microsoft\Windows\Temporary Internet Files\Content.IE5\AB27PURH\MC90011229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9677" y="3230922"/>
            <a:ext cx="2163026" cy="716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" name="Přímá spojnice se šipkou 9"/>
          <p:cNvCxnSpPr/>
          <p:nvPr/>
        </p:nvCxnSpPr>
        <p:spPr>
          <a:xfrm>
            <a:off x="1292224" y="2060848"/>
            <a:ext cx="2210979" cy="117007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2397712" y="2060848"/>
            <a:ext cx="518103" cy="102605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1763688" y="2093774"/>
            <a:ext cx="2016224" cy="11371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6444208" y="2204864"/>
            <a:ext cx="1512168" cy="102605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H="1">
            <a:off x="6660232" y="2093774"/>
            <a:ext cx="1296144" cy="11371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79" name="Přímá spojnice se šipkou 3078"/>
          <p:cNvCxnSpPr/>
          <p:nvPr/>
        </p:nvCxnSpPr>
        <p:spPr>
          <a:xfrm>
            <a:off x="971600" y="4663290"/>
            <a:ext cx="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81" name="Přímá spojnice se šipkou 3080"/>
          <p:cNvCxnSpPr/>
          <p:nvPr/>
        </p:nvCxnSpPr>
        <p:spPr>
          <a:xfrm flipV="1">
            <a:off x="1403648" y="4246594"/>
            <a:ext cx="994064" cy="4166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85" name="Přímá spojnice se šipkou 3084"/>
          <p:cNvCxnSpPr/>
          <p:nvPr/>
        </p:nvCxnSpPr>
        <p:spPr>
          <a:xfrm flipV="1">
            <a:off x="2803788" y="3910251"/>
            <a:ext cx="2808313" cy="80224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90" name="Přímá spojnice se šipkou 3089"/>
          <p:cNvCxnSpPr/>
          <p:nvPr/>
        </p:nvCxnSpPr>
        <p:spPr>
          <a:xfrm flipH="1" flipV="1">
            <a:off x="4572000" y="3910251"/>
            <a:ext cx="1422323" cy="59886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99" name="Přímá spojnice se šipkou 3098"/>
          <p:cNvCxnSpPr/>
          <p:nvPr/>
        </p:nvCxnSpPr>
        <p:spPr>
          <a:xfrm flipV="1">
            <a:off x="4572000" y="3953361"/>
            <a:ext cx="3096344" cy="70992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03" name="Přímá spojnice se šipkou 3102"/>
          <p:cNvCxnSpPr/>
          <p:nvPr/>
        </p:nvCxnSpPr>
        <p:spPr>
          <a:xfrm flipH="1" flipV="1">
            <a:off x="1532213" y="4308326"/>
            <a:ext cx="7000227" cy="3549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08" name="TextovéPole 3107"/>
          <p:cNvSpPr txBox="1"/>
          <p:nvPr/>
        </p:nvSpPr>
        <p:spPr>
          <a:xfrm>
            <a:off x="323528" y="404664"/>
            <a:ext cx="17604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00B050"/>
                </a:solidFill>
              </a:rPr>
              <a:t>Checking</a:t>
            </a:r>
            <a:endParaRPr lang="cs-CZ" sz="28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690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692696"/>
            <a:ext cx="297068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Zdroje:</a:t>
            </a:r>
          </a:p>
          <a:p>
            <a:endParaRPr lang="cs-CZ" sz="2400" dirty="0"/>
          </a:p>
          <a:p>
            <a:r>
              <a:rPr lang="cs-CZ" sz="2400" dirty="0"/>
              <a:t>http://microsoft.com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84688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200</TotalTime>
  <Words>370</Words>
  <Application>Microsoft Office PowerPoint</Application>
  <PresentationFormat>Předvádění na obrazovce (4:3)</PresentationFormat>
  <Paragraphs>102</Paragraphs>
  <Slides>14</Slides>
  <Notes>14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Exekutivní</vt:lpstr>
      <vt:lpstr>Prezentace aplikace PowerPoint</vt:lpstr>
      <vt:lpstr>Anotace:</vt:lpstr>
      <vt:lpstr>Domestic animals</vt:lpstr>
      <vt:lpstr>Call the domestic animals</vt:lpstr>
      <vt:lpstr>Prezentace aplikace PowerPoint</vt:lpstr>
      <vt:lpstr>Prezentace aplikace PowerPoint</vt:lpstr>
      <vt:lpstr>Guess. What domestic animals are these?</vt:lpstr>
      <vt:lpstr>Prezentace aplikace PowerPoint</vt:lpstr>
      <vt:lpstr>Prezentace aplikace PowerPoint</vt:lpstr>
      <vt:lpstr>Prezentace aplikace PowerPoint</vt:lpstr>
      <vt:lpstr>Prezentace aplikace PowerPoint</vt:lpstr>
      <vt:lpstr>Matching animals with their food</vt:lpstr>
      <vt:lpstr>Matching animals with their food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</dc:creator>
  <cp:lastModifiedBy>Milan</cp:lastModifiedBy>
  <cp:revision>25</cp:revision>
  <dcterms:created xsi:type="dcterms:W3CDTF">2011-09-27T18:30:15Z</dcterms:created>
  <dcterms:modified xsi:type="dcterms:W3CDTF">2012-03-31T14:25:27Z</dcterms:modified>
</cp:coreProperties>
</file>