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9" r:id="rId2"/>
    <p:sldId id="257" r:id="rId3"/>
    <p:sldId id="259" r:id="rId4"/>
    <p:sldId id="258" r:id="rId5"/>
    <p:sldId id="266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5" autoAdjust="0"/>
    <p:restoredTop sz="86425" autoAdjust="0"/>
  </p:normalViewPr>
  <p:slideViewPr>
    <p:cSldViewPr>
      <p:cViewPr>
        <p:scale>
          <a:sx n="97" d="100"/>
          <a:sy n="97" d="100"/>
        </p:scale>
        <p:origin x="-11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VY_32_INOVACE_04_Konverzace v Aj 6. </a:t>
          </a:r>
          <a:r>
            <a:rPr lang="cs-CZ" sz="2000" baseline="0" dirty="0" err="1" smtClean="0"/>
            <a:t>ročník_Domestic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animals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1" dirty="0" err="1" smtClean="0"/>
            <a:t>T</a:t>
          </a:r>
          <a:r>
            <a:rPr lang="cs-CZ" sz="2000" dirty="0" err="1" smtClean="0"/>
            <a:t>éma:Domestic</a:t>
          </a:r>
          <a:r>
            <a:rPr lang="cs-CZ" sz="2000" dirty="0" smtClean="0"/>
            <a:t> </a:t>
          </a:r>
          <a:r>
            <a:rPr lang="cs-CZ" sz="2000" dirty="0" err="1" smtClean="0"/>
            <a:t>animals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LinFactNeighborX="417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761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87440B-3F39-4A01-B923-1219A6E7F50E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C97729B-F3A3-4AA5-9D00-A5B99D5C37D7}" type="presOf" srcId="{D1B46980-6531-4606-95E6-44980827E919}" destId="{2BE915AB-18AA-4053-B92C-3BFC9ED204BB}" srcOrd="1" destOrd="0" presId="urn:microsoft.com/office/officeart/2005/8/layout/target3"/>
    <dgm:cxn modelId="{BBC27C49-FB38-4F75-9BAB-30AB39ECA904}" type="presOf" srcId="{D8197B8C-B260-4A16-BDF4-0947B075E274}" destId="{25B08C86-7E15-44DC-BE7F-FFB55DD49D12}" srcOrd="0" destOrd="0" presId="urn:microsoft.com/office/officeart/2005/8/layout/target3"/>
    <dgm:cxn modelId="{66B77A51-7E49-4501-8119-9FCFEAE987F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6B6AE1B-E149-4940-B923-C0F4C8F6BE31}" type="presOf" srcId="{4C35D32F-0EAB-4CD7-82EE-45574DC2A586}" destId="{890E4F0B-2866-4A3F-A3C7-2A14B1797930}" srcOrd="1" destOrd="0" presId="urn:microsoft.com/office/officeart/2005/8/layout/target3"/>
    <dgm:cxn modelId="{F4C04FC8-AF00-49C2-BFE0-BBD73C6831A6}" type="presOf" srcId="{757F3AB3-0718-4624-B441-E567A8F0AB56}" destId="{333A1088-737F-45CB-B68E-254E46348037}" srcOrd="0" destOrd="0" presId="urn:microsoft.com/office/officeart/2005/8/layout/target3"/>
    <dgm:cxn modelId="{698E506B-40E8-4350-8766-08B1B317669D}" type="presOf" srcId="{D1D4F407-5343-4D3F-B5B9-D407B03CAEB4}" destId="{D005CE8C-CC26-4C3E-AC11-E15060ECD759}" srcOrd="0" destOrd="0" presId="urn:microsoft.com/office/officeart/2005/8/layout/target3"/>
    <dgm:cxn modelId="{5FEF6214-2373-4651-B13E-9E15CA8654E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0ABD87-F2AC-499E-8CAC-2079A9B686E8}" type="presOf" srcId="{D8197B8C-B260-4A16-BDF4-0947B075E274}" destId="{5A5FFA88-C948-4069-8E93-59FA12366E83}" srcOrd="1" destOrd="0" presId="urn:microsoft.com/office/officeart/2005/8/layout/target3"/>
    <dgm:cxn modelId="{825A5C1F-A4A7-4234-AABD-E585EEEC67E2}" type="presOf" srcId="{B651F6E3-6281-48DB-9319-2AEAFDAE7572}" destId="{619D679B-A015-4ECF-8348-D1034C574F40}" srcOrd="0" destOrd="0" presId="urn:microsoft.com/office/officeart/2005/8/layout/target3"/>
    <dgm:cxn modelId="{2B6A0659-4067-4580-81B5-E195DB748DB3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29268E7-7578-4CB5-B92A-BBFE2F1FDBC8}" type="presParOf" srcId="{333A1088-737F-45CB-B68E-254E46348037}" destId="{F5ABB229-8D3B-4694-996A-96F23CF14429}" srcOrd="0" destOrd="0" presId="urn:microsoft.com/office/officeart/2005/8/layout/target3"/>
    <dgm:cxn modelId="{419E5778-A0EE-4EEA-96FA-8BBDA1053FB0}" type="presParOf" srcId="{333A1088-737F-45CB-B68E-254E46348037}" destId="{F41139FD-01EE-4571-8B17-4FB00FC51163}" srcOrd="1" destOrd="0" presId="urn:microsoft.com/office/officeart/2005/8/layout/target3"/>
    <dgm:cxn modelId="{67BE9AE9-8298-44D8-AED8-B25DFCA7F967}" type="presParOf" srcId="{333A1088-737F-45CB-B68E-254E46348037}" destId="{D005CE8C-CC26-4C3E-AC11-E15060ECD759}" srcOrd="2" destOrd="0" presId="urn:microsoft.com/office/officeart/2005/8/layout/target3"/>
    <dgm:cxn modelId="{5DF3DA74-8582-40EA-B9BC-CE0812F167BE}" type="presParOf" srcId="{333A1088-737F-45CB-B68E-254E46348037}" destId="{2C702D82-9B77-49B7-9568-BB8EB47C3372}" srcOrd="3" destOrd="0" presId="urn:microsoft.com/office/officeart/2005/8/layout/target3"/>
    <dgm:cxn modelId="{3C2F545E-414B-4856-B4AD-F313943BC727}" type="presParOf" srcId="{333A1088-737F-45CB-B68E-254E46348037}" destId="{A52A0455-90FF-4808-ABD0-F02540D31D5A}" srcOrd="4" destOrd="0" presId="urn:microsoft.com/office/officeart/2005/8/layout/target3"/>
    <dgm:cxn modelId="{F0C53ACE-2353-47DA-882D-83119A4E3D12}" type="presParOf" srcId="{333A1088-737F-45CB-B68E-254E46348037}" destId="{6140AFEC-043D-4C43-A2F9-D0F5331DF3A3}" srcOrd="5" destOrd="0" presId="urn:microsoft.com/office/officeart/2005/8/layout/target3"/>
    <dgm:cxn modelId="{AA1E0AE8-F437-433F-AE40-CCC146254B92}" type="presParOf" srcId="{333A1088-737F-45CB-B68E-254E46348037}" destId="{9358AC05-5D7D-4327-9F80-1AD486AEA664}" srcOrd="6" destOrd="0" presId="urn:microsoft.com/office/officeart/2005/8/layout/target3"/>
    <dgm:cxn modelId="{1B1BB450-1A8C-4929-B478-1BB990A7271B}" type="presParOf" srcId="{333A1088-737F-45CB-B68E-254E46348037}" destId="{313FC574-E1CD-4FB4-B054-0B805CE0447D}" srcOrd="7" destOrd="0" presId="urn:microsoft.com/office/officeart/2005/8/layout/target3"/>
    <dgm:cxn modelId="{5074BD6A-29C5-4E1F-847C-419BF4EAB075}" type="presParOf" srcId="{333A1088-737F-45CB-B68E-254E46348037}" destId="{619D679B-A015-4ECF-8348-D1034C574F40}" srcOrd="8" destOrd="0" presId="urn:microsoft.com/office/officeart/2005/8/layout/target3"/>
    <dgm:cxn modelId="{2B2683F4-93B5-4679-84BE-3D4B2B985962}" type="presParOf" srcId="{333A1088-737F-45CB-B68E-254E46348037}" destId="{322283A8-4A27-4CDA-BAE3-F381106A9174}" srcOrd="9" destOrd="0" presId="urn:microsoft.com/office/officeart/2005/8/layout/target3"/>
    <dgm:cxn modelId="{D71D49BA-D85B-4241-907F-7C6AD67E6E52}" type="presParOf" srcId="{333A1088-737F-45CB-B68E-254E46348037}" destId="{FFC9F71D-1B4F-4AD9-A4A6-86ADEFC8AF5C}" srcOrd="10" destOrd="0" presId="urn:microsoft.com/office/officeart/2005/8/layout/target3"/>
    <dgm:cxn modelId="{665A4AB6-DE53-489E-A4F4-8E95089FD0AF}" type="presParOf" srcId="{333A1088-737F-45CB-B68E-254E46348037}" destId="{25B08C86-7E15-44DC-BE7F-FFB55DD49D12}" srcOrd="11" destOrd="0" presId="urn:microsoft.com/office/officeart/2005/8/layout/target3"/>
    <dgm:cxn modelId="{BD97F2D1-A144-4DE1-9696-147115114D4B}" type="presParOf" srcId="{333A1088-737F-45CB-B68E-254E46348037}" destId="{76644BE8-9D7C-4C09-B250-3D10AF48CBB7}" srcOrd="12" destOrd="0" presId="urn:microsoft.com/office/officeart/2005/8/layout/target3"/>
    <dgm:cxn modelId="{CBFC2D4B-9350-46B2-BA49-5025F42FF04F}" type="presParOf" srcId="{333A1088-737F-45CB-B68E-254E46348037}" destId="{EE85B701-7295-41C0-BA7A-34D3756A2AE6}" srcOrd="13" destOrd="0" presId="urn:microsoft.com/office/officeart/2005/8/layout/target3"/>
    <dgm:cxn modelId="{2F65A516-701C-4B22-8A7E-A4197171AC4E}" type="presParOf" srcId="{333A1088-737F-45CB-B68E-254E46348037}" destId="{8BEBB6EC-1DAA-4CAC-8A25-BC0FCBD5DBD5}" srcOrd="14" destOrd="0" presId="urn:microsoft.com/office/officeart/2005/8/layout/target3"/>
    <dgm:cxn modelId="{B46538BD-C511-47B5-B2D0-B70BFDD67671}" type="presParOf" srcId="{333A1088-737F-45CB-B68E-254E46348037}" destId="{AED2198E-93D5-4001-81B4-73124B309672}" srcOrd="15" destOrd="0" presId="urn:microsoft.com/office/officeart/2005/8/layout/target3"/>
    <dgm:cxn modelId="{0A2C23CE-BE8F-473B-9AB1-AA53BA3DE497}" type="presParOf" srcId="{333A1088-737F-45CB-B68E-254E46348037}" destId="{2BE915AB-18AA-4053-B92C-3BFC9ED204BB}" srcOrd="16" destOrd="0" presId="urn:microsoft.com/office/officeart/2005/8/layout/target3"/>
    <dgm:cxn modelId="{A706B457-6AE7-46A2-AE3B-4BB1946F2843}" type="presParOf" srcId="{333A1088-737F-45CB-B68E-254E46348037}" destId="{6BB5E863-4638-4E1D-BFDE-399D028AC4ED}" srcOrd="17" destOrd="0" presId="urn:microsoft.com/office/officeart/2005/8/layout/target3"/>
    <dgm:cxn modelId="{6AF6A758-6CA5-4845-9BD1-790C6DDAEDD8}" type="presParOf" srcId="{333A1088-737F-45CB-B68E-254E46348037}" destId="{5A5FFA88-C948-4069-8E93-59FA12366E83}" srcOrd="18" destOrd="0" presId="urn:microsoft.com/office/officeart/2005/8/layout/target3"/>
    <dgm:cxn modelId="{6433CEA6-631E-4F3A-A171-57DCFD56E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VY_32_INOVACE_04_Konverzace v Aj 6. </a:t>
          </a:r>
          <a:r>
            <a:rPr lang="cs-CZ" sz="2000" kern="1200" baseline="0" dirty="0" err="1" smtClean="0"/>
            <a:t>ročník_Domestic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animals</a:t>
          </a:r>
          <a:endParaRPr lang="cs-CZ" sz="2000" kern="1200" dirty="0"/>
        </a:p>
      </dsp:txBody>
      <dsp:txXfrm>
        <a:off x="1273857" y="792083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35380"/>
          <a:ext cx="5350878" cy="7176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T</a:t>
          </a:r>
          <a:r>
            <a:rPr lang="cs-CZ" sz="2000" kern="1200" dirty="0" err="1" smtClean="0"/>
            <a:t>éma:Domestic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animals</a:t>
          </a:r>
          <a:endParaRPr lang="cs-CZ" sz="2000" kern="1200" dirty="0"/>
        </a:p>
      </dsp:txBody>
      <dsp:txXfrm>
        <a:off x="1273857" y="1335380"/>
        <a:ext cx="5350878" cy="310356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D1B10C-1ADA-4A66-A630-853B7E2CB8B7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6A2DC2-85F5-4756-B1D6-1120DB4098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41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1965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4106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3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6691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7200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702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1095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078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6255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40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2DC2-85F5-4756-B1D6-1120DB40989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08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C80131-3FBB-43B0-8645-08369030C965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83808C6-E06F-443A-BF28-3A623530DF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689071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38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692696"/>
            <a:ext cx="734688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Konverzace v AJ, 6. ročník, – Lesní a polní </a:t>
            </a:r>
          </a:p>
          <a:p>
            <a:r>
              <a:rPr lang="cs-CZ" sz="2800" dirty="0" smtClean="0"/>
              <a:t>živočichové –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and </a:t>
            </a:r>
            <a:r>
              <a:rPr lang="cs-CZ" sz="2800" dirty="0" err="1" smtClean="0"/>
              <a:t>field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  </a:t>
            </a:r>
          </a:p>
          <a:p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Nová slovíčka – dopsat výslovnost 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Přiřazování slovíček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Poznej živočichy podle popisu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Pomůcky – fixy na interaktivní tabuli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063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5892960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Forest</a:t>
            </a:r>
            <a:r>
              <a:rPr lang="cs-CZ" sz="2800" b="1" u="sng" dirty="0" smtClean="0"/>
              <a:t> and </a:t>
            </a:r>
            <a:r>
              <a:rPr lang="cs-CZ" sz="2800" b="1" u="sng" dirty="0" err="1" smtClean="0"/>
              <a:t>field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animals</a:t>
            </a:r>
            <a:endParaRPr lang="cs-CZ" sz="2800" b="1" u="sng" dirty="0" smtClean="0"/>
          </a:p>
          <a:p>
            <a:endParaRPr lang="cs-CZ" sz="2800" dirty="0"/>
          </a:p>
          <a:p>
            <a:r>
              <a:rPr lang="cs-CZ" sz="2800" dirty="0" err="1"/>
              <a:t>s</a:t>
            </a:r>
            <a:r>
              <a:rPr lang="cs-CZ" sz="2800" dirty="0" err="1" smtClean="0"/>
              <a:t>quirrel</a:t>
            </a:r>
            <a:r>
              <a:rPr lang="cs-CZ" sz="2800" dirty="0" smtClean="0"/>
              <a:t>                             veverka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ox                                     liška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olf</a:t>
            </a:r>
            <a:r>
              <a:rPr lang="cs-CZ" sz="2800" dirty="0" smtClean="0"/>
              <a:t>                                   vlk</a:t>
            </a:r>
          </a:p>
          <a:p>
            <a:r>
              <a:rPr lang="cs-CZ" sz="2800" dirty="0" err="1"/>
              <a:t>r</a:t>
            </a:r>
            <a:r>
              <a:rPr lang="cs-CZ" sz="2800" dirty="0" err="1" smtClean="0"/>
              <a:t>oe</a:t>
            </a:r>
            <a:r>
              <a:rPr lang="cs-CZ" sz="2800" dirty="0" smtClean="0"/>
              <a:t> </a:t>
            </a:r>
            <a:r>
              <a:rPr lang="cs-CZ" sz="2800" dirty="0" err="1" smtClean="0"/>
              <a:t>deer</a:t>
            </a:r>
            <a:r>
              <a:rPr lang="cs-CZ" sz="2800" dirty="0" smtClean="0"/>
              <a:t>                            srnec</a:t>
            </a:r>
          </a:p>
          <a:p>
            <a:r>
              <a:rPr lang="cs-CZ" sz="2800" dirty="0" err="1"/>
              <a:t>s</a:t>
            </a:r>
            <a:r>
              <a:rPr lang="cs-CZ" sz="2800" dirty="0" err="1" smtClean="0"/>
              <a:t>tag</a:t>
            </a:r>
            <a:r>
              <a:rPr lang="cs-CZ" sz="2800" dirty="0" smtClean="0"/>
              <a:t>                                   jelen</a:t>
            </a:r>
          </a:p>
          <a:p>
            <a:r>
              <a:rPr lang="cs-CZ" sz="2800" dirty="0" err="1"/>
              <a:t>b</a:t>
            </a:r>
            <a:r>
              <a:rPr lang="cs-CZ" sz="2800" dirty="0" err="1" smtClean="0"/>
              <a:t>adger</a:t>
            </a:r>
            <a:r>
              <a:rPr lang="cs-CZ" sz="2800" dirty="0" smtClean="0"/>
              <a:t>                              jezevec</a:t>
            </a:r>
          </a:p>
          <a:p>
            <a:r>
              <a:rPr lang="cs-CZ" sz="2800" dirty="0" err="1"/>
              <a:t>h</a:t>
            </a:r>
            <a:r>
              <a:rPr lang="cs-CZ" sz="2800" dirty="0" err="1" smtClean="0"/>
              <a:t>edgehog</a:t>
            </a:r>
            <a:r>
              <a:rPr lang="cs-CZ" sz="2800" dirty="0" smtClean="0"/>
              <a:t>                          ježek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oodpecker</a:t>
            </a:r>
            <a:r>
              <a:rPr lang="cs-CZ" sz="2800" dirty="0" smtClean="0"/>
              <a:t>                      datel</a:t>
            </a:r>
          </a:p>
          <a:p>
            <a:r>
              <a:rPr lang="cs-CZ" sz="2800" dirty="0" err="1"/>
              <a:t>c</a:t>
            </a:r>
            <a:r>
              <a:rPr lang="cs-CZ" sz="2800" dirty="0" err="1" smtClean="0"/>
              <a:t>uckoo</a:t>
            </a:r>
            <a:r>
              <a:rPr lang="cs-CZ" sz="2800" dirty="0" smtClean="0"/>
              <a:t>                              kukačka </a:t>
            </a:r>
          </a:p>
          <a:p>
            <a:r>
              <a:rPr lang="cs-CZ" sz="2800" dirty="0" err="1"/>
              <a:t>p</a:t>
            </a:r>
            <a:r>
              <a:rPr lang="cs-CZ" sz="2800" dirty="0" err="1" smtClean="0"/>
              <a:t>heasant</a:t>
            </a:r>
            <a:r>
              <a:rPr lang="cs-CZ" sz="2800" dirty="0" smtClean="0"/>
              <a:t>                          bažant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0076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</a:t>
            </a:r>
            <a:r>
              <a:rPr lang="cs-CZ" sz="2800" b="1" dirty="0" err="1" smtClean="0">
                <a:solidFill>
                  <a:srgbClr val="FF0000"/>
                </a:solidFill>
              </a:rPr>
              <a:t>Match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names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with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pictures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3" y="5345052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</p:txBody>
      </p:sp>
      <p:pic>
        <p:nvPicPr>
          <p:cNvPr id="4" name="Picture 2" descr="C:\Users\Milan\AppData\Local\Microsoft\Windows\Temporary Internet Files\Content.IE5\AB27PURH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240" y="2679191"/>
            <a:ext cx="1440160" cy="14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ilan\AppData\Local\Microsoft\Windows\Temporary Internet Files\Content.IE5\GE86GTP2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637" y="2174789"/>
            <a:ext cx="1587628" cy="173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Milan\AppData\Local\Microsoft\Windows\Temporary Internet Files\Content.IE5\FZLVGEQK\MC900346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094" y="2829458"/>
            <a:ext cx="1687562" cy="111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Milan\AppData\Local\Microsoft\Windows\Temporary Internet Files\Content.IE5\FZLVGEQK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96" y="2369707"/>
            <a:ext cx="1727335" cy="155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ilan\AppData\Local\Microsoft\Windows\Temporary Internet Files\Content.IE5\AB27PURH\MC900332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283" y="2114975"/>
            <a:ext cx="1689811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51519" y="4581128"/>
            <a:ext cx="1224137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fox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9" y="4581128"/>
            <a:ext cx="122413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stag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80725" y="4581128"/>
            <a:ext cx="129614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wolf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61022" y="4543424"/>
            <a:ext cx="19825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squirrel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4578348"/>
            <a:ext cx="19825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badger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839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284984"/>
            <a:ext cx="323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764" y="4149080"/>
            <a:ext cx="979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</a:t>
            </a:r>
            <a:endParaRPr lang="cs-CZ" sz="2800" dirty="0"/>
          </a:p>
        </p:txBody>
      </p:sp>
      <p:pic>
        <p:nvPicPr>
          <p:cNvPr id="2" name="Picture 2" descr="C:\Users\Milan\AppData\Local\Microsoft\Windows\Temporary Internet Files\Content.IE5\AB27PURH\MC900083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44" y="1610838"/>
            <a:ext cx="188995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Milan\AppData\Local\Microsoft\Windows\Temporary Internet Files\Content.IE5\GE86GTP2\MC9003469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47269"/>
            <a:ext cx="1410797" cy="97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ilan\AppData\Local\Microsoft\Windows\Temporary Internet Files\Content.IE5\FZLVGEQK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581" y="853540"/>
            <a:ext cx="1288384" cy="1864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ilan\AppData\Local\Microsoft\Windows\Temporary Internet Files\Content.IE5\FZLVGEQK\MC9003469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998" y="1284526"/>
            <a:ext cx="1828800" cy="142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15444" y="3197116"/>
            <a:ext cx="2368323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pheasant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53211" y="3216873"/>
            <a:ext cx="19825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hedgehog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44773" y="3197116"/>
            <a:ext cx="2774025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woodpecker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33005" y="233880"/>
            <a:ext cx="19825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cuckoo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37565" y="167740"/>
            <a:ext cx="19825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chemeClr val="tx1"/>
                </a:solidFill>
              </a:rPr>
              <a:t>r</a:t>
            </a:r>
            <a:r>
              <a:rPr lang="cs-CZ" sz="2800" b="1" dirty="0" err="1" smtClean="0">
                <a:solidFill>
                  <a:schemeClr val="tx1"/>
                </a:solidFill>
              </a:rPr>
              <a:t>oe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deer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791" y="853540"/>
            <a:ext cx="1236176" cy="1853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965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solidFill>
                  <a:srgbClr val="FF0000"/>
                </a:solidFill>
              </a:rPr>
              <a:t>Guess</a:t>
            </a:r>
            <a:r>
              <a:rPr lang="cs-CZ" sz="2800" b="1" u="sng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what</a:t>
            </a:r>
            <a:r>
              <a:rPr lang="cs-CZ" sz="2800" b="1" u="sng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F0000"/>
                </a:solidFill>
              </a:rPr>
              <a:t>animals</a:t>
            </a:r>
            <a:r>
              <a:rPr lang="cs-CZ" sz="2800" b="1" u="sng" dirty="0" smtClean="0">
                <a:solidFill>
                  <a:srgbClr val="FF0000"/>
                </a:solidFill>
              </a:rPr>
              <a:t> are these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animal </a:t>
            </a:r>
            <a:r>
              <a:rPr lang="cs-CZ" dirty="0" err="1" smtClean="0"/>
              <a:t>living</a:t>
            </a:r>
            <a:r>
              <a:rPr lang="cs-CZ" dirty="0" smtClean="0"/>
              <a:t> in </a:t>
            </a:r>
            <a:r>
              <a:rPr lang="cs-CZ" dirty="0" err="1" smtClean="0"/>
              <a:t>forests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 on </a:t>
            </a:r>
            <a:r>
              <a:rPr lang="cs-CZ" dirty="0" err="1" smtClean="0"/>
              <a:t>trees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,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, </a:t>
            </a:r>
            <a:r>
              <a:rPr lang="cs-CZ" dirty="0" err="1" smtClean="0"/>
              <a:t>nuts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" name="Picture 6" descr="C:\Users\Milan\AppData\Local\Microsoft\Windows\Temporary Internet Files\Content.IE5\FZLVGEQK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45024"/>
            <a:ext cx="1727335" cy="155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80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73340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.  </a:t>
            </a:r>
            <a:r>
              <a:rPr lang="cs-CZ" sz="2800" dirty="0" err="1" smtClean="0"/>
              <a:t>Females</a:t>
            </a:r>
            <a:r>
              <a:rPr lang="cs-CZ" sz="2800" dirty="0" smtClean="0"/>
              <a:t> </a:t>
            </a:r>
            <a:r>
              <a:rPr lang="cs-CZ" sz="2800" dirty="0" err="1" smtClean="0"/>
              <a:t>lay</a:t>
            </a:r>
            <a:r>
              <a:rPr lang="cs-CZ" sz="2800" dirty="0" smtClean="0"/>
              <a:t> </a:t>
            </a:r>
            <a:r>
              <a:rPr lang="cs-CZ" sz="2800" dirty="0" err="1" smtClean="0"/>
              <a:t>eggs</a:t>
            </a:r>
            <a:r>
              <a:rPr lang="cs-CZ" sz="2800" dirty="0" smtClean="0"/>
              <a:t> </a:t>
            </a:r>
            <a:r>
              <a:rPr lang="cs-CZ" sz="2800" dirty="0" err="1" smtClean="0"/>
              <a:t>into</a:t>
            </a:r>
            <a:endParaRPr lang="cs-CZ" sz="2800" dirty="0" smtClean="0"/>
          </a:p>
          <a:p>
            <a:r>
              <a:rPr lang="cs-CZ" sz="2800" dirty="0" err="1"/>
              <a:t>o</a:t>
            </a:r>
            <a:r>
              <a:rPr lang="cs-CZ" sz="2800" dirty="0" err="1" smtClean="0"/>
              <a:t>ther</a:t>
            </a:r>
            <a:r>
              <a:rPr lang="cs-CZ" sz="2800" dirty="0" smtClean="0"/>
              <a:t> </a:t>
            </a:r>
            <a:r>
              <a:rPr lang="cs-CZ" sz="2800" dirty="0" err="1" smtClean="0"/>
              <a:t>nests</a:t>
            </a:r>
            <a:r>
              <a:rPr lang="cs-CZ" sz="2800" dirty="0" smtClean="0"/>
              <a:t>. </a:t>
            </a:r>
            <a:r>
              <a:rPr lang="cs-CZ" sz="2800" dirty="0" err="1" smtClean="0"/>
              <a:t>They</a:t>
            </a:r>
            <a:r>
              <a:rPr lang="cs-CZ" sz="2800" dirty="0" smtClean="0"/>
              <a:t> do not care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endParaRPr lang="cs-CZ" sz="2800" dirty="0" smtClean="0"/>
          </a:p>
          <a:p>
            <a:r>
              <a:rPr lang="cs-CZ" sz="2800" dirty="0" err="1"/>
              <a:t>y</a:t>
            </a:r>
            <a:r>
              <a:rPr lang="cs-CZ" sz="2800" dirty="0" err="1" smtClean="0"/>
              <a:t>oung</a:t>
            </a:r>
            <a:r>
              <a:rPr lang="cs-CZ" sz="2800" dirty="0" smtClean="0"/>
              <a:t>  </a:t>
            </a:r>
            <a:r>
              <a:rPr lang="cs-CZ" sz="2800" dirty="0" err="1" smtClean="0"/>
              <a:t>birds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3" name="Picture 2" descr="C:\Users\Milan\AppData\Local\Microsoft\Windows\Temporary Internet Files\Content.IE5\AB27PURH\MC9000839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76"/>
            <a:ext cx="1889956" cy="9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49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770275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our</a:t>
            </a:r>
            <a:r>
              <a:rPr lang="cs-CZ" sz="2800" dirty="0" smtClean="0"/>
              <a:t> </a:t>
            </a:r>
            <a:r>
              <a:rPr lang="cs-CZ" sz="2800" dirty="0" err="1" smtClean="0"/>
              <a:t>biggest</a:t>
            </a:r>
            <a:r>
              <a:rPr lang="cs-CZ" sz="2800" dirty="0" smtClean="0"/>
              <a:t> animal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in </a:t>
            </a:r>
            <a:r>
              <a:rPr lang="cs-CZ" sz="2800" dirty="0" err="1" smtClean="0"/>
              <a:t>forests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fields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 and big </a:t>
            </a:r>
            <a:r>
              <a:rPr lang="cs-CZ" sz="2800" dirty="0" err="1" smtClean="0"/>
              <a:t>horns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hunted</a:t>
            </a:r>
            <a:r>
              <a:rPr lang="cs-CZ" sz="2800" dirty="0" smtClean="0"/>
              <a:t> by </a:t>
            </a:r>
            <a:r>
              <a:rPr lang="cs-CZ" sz="2800" dirty="0" err="1" smtClean="0"/>
              <a:t>hunters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meat</a:t>
            </a:r>
            <a:r>
              <a:rPr lang="cs-CZ" sz="2800" dirty="0" smtClean="0"/>
              <a:t>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horns</a:t>
            </a:r>
            <a:r>
              <a:rPr lang="cs-CZ" sz="2800" dirty="0" smtClean="0"/>
              <a:t> are </a:t>
            </a:r>
            <a:r>
              <a:rPr lang="cs-CZ" sz="2800" dirty="0" err="1" smtClean="0"/>
              <a:t>exhibited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3" descr="C:\Users\Milan\AppData\Local\Microsoft\Windows\Temporary Internet Files\Content.IE5\GE86GTP2\MC900356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12976"/>
            <a:ext cx="1587628" cy="1734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305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0503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orange</a:t>
            </a:r>
            <a:r>
              <a:rPr lang="cs-CZ" sz="2800" dirty="0" smtClean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hunts</a:t>
            </a:r>
            <a:r>
              <a:rPr lang="cs-CZ" sz="2800" dirty="0" smtClean="0"/>
              <a:t> </a:t>
            </a:r>
            <a:r>
              <a:rPr lang="cs-CZ" sz="2800" dirty="0" err="1" smtClean="0"/>
              <a:t>other</a:t>
            </a:r>
            <a:endParaRPr lang="cs-CZ" sz="2800" dirty="0" smtClean="0"/>
          </a:p>
          <a:p>
            <a:r>
              <a:rPr lang="cs-CZ" sz="2800" dirty="0" err="1"/>
              <a:t>a</a:t>
            </a:r>
            <a:r>
              <a:rPr lang="cs-CZ" sz="2800" dirty="0" err="1" smtClean="0"/>
              <a:t>nimals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lives</a:t>
            </a:r>
            <a:r>
              <a:rPr lang="cs-CZ" sz="2800" dirty="0" smtClean="0"/>
              <a:t> in a den in </a:t>
            </a:r>
            <a:r>
              <a:rPr lang="cs-CZ" sz="2800" dirty="0" err="1" smtClean="0"/>
              <a:t>forests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2" descr="C:\Users\Milan\AppData\Local\Microsoft\Windows\Temporary Internet Files\Content.IE5\AB27PURH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96952"/>
            <a:ext cx="1440160" cy="141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45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14009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forest</a:t>
            </a:r>
            <a:r>
              <a:rPr lang="cs-CZ" sz="2800" dirty="0" smtClean="0"/>
              <a:t> </a:t>
            </a:r>
            <a:r>
              <a:rPr lang="cs-CZ" sz="2800" dirty="0" err="1" smtClean="0"/>
              <a:t>bird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move</a:t>
            </a:r>
            <a:r>
              <a:rPr lang="cs-CZ" sz="2800" dirty="0" smtClean="0"/>
              <a:t> on </a:t>
            </a:r>
            <a:r>
              <a:rPr lang="cs-CZ" sz="2800" dirty="0" err="1" smtClean="0"/>
              <a:t>trees</a:t>
            </a:r>
            <a:r>
              <a:rPr lang="cs-CZ" sz="2800" dirty="0" smtClean="0"/>
              <a:t> </a:t>
            </a:r>
          </a:p>
          <a:p>
            <a:r>
              <a:rPr lang="cs-CZ" sz="2800" dirty="0" err="1"/>
              <a:t>w</a:t>
            </a:r>
            <a:r>
              <a:rPr lang="cs-CZ" sz="2800" dirty="0" err="1" smtClean="0"/>
              <a:t>here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looks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insect</a:t>
            </a:r>
            <a:r>
              <a:rPr lang="cs-CZ" sz="2800" dirty="0" smtClean="0"/>
              <a:t> </a:t>
            </a:r>
            <a:r>
              <a:rPr lang="cs-CZ" sz="2800" dirty="0" err="1" smtClean="0"/>
              <a:t>under</a:t>
            </a:r>
            <a:r>
              <a:rPr lang="cs-CZ" sz="2800" dirty="0" smtClean="0"/>
              <a:t> bark.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black</a:t>
            </a:r>
            <a:r>
              <a:rPr lang="cs-CZ" sz="2800" dirty="0" smtClean="0"/>
              <a:t> and </a:t>
            </a:r>
            <a:r>
              <a:rPr lang="cs-CZ" sz="2800" dirty="0" err="1" smtClean="0"/>
              <a:t>red</a:t>
            </a:r>
            <a:r>
              <a:rPr lang="cs-CZ" sz="2800" dirty="0"/>
              <a:t> </a:t>
            </a:r>
            <a:r>
              <a:rPr lang="cs-CZ" sz="2800" dirty="0" err="1" smtClean="0"/>
              <a:t>colour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1584176" cy="237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173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60496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small</a:t>
            </a:r>
            <a:r>
              <a:rPr lang="cs-CZ" sz="2800" dirty="0" smtClean="0"/>
              <a:t> animal. </a:t>
            </a:r>
            <a:r>
              <a:rPr lang="cs-CZ" sz="2800" dirty="0" err="1" smtClean="0"/>
              <a:t>Its</a:t>
            </a:r>
            <a:r>
              <a:rPr lang="cs-CZ" sz="2800" dirty="0" smtClean="0"/>
              <a:t> body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covered</a:t>
            </a:r>
            <a:r>
              <a:rPr lang="cs-CZ" sz="2800" dirty="0" smtClean="0"/>
              <a:t> by</a:t>
            </a:r>
          </a:p>
          <a:p>
            <a:r>
              <a:rPr lang="cs-CZ" sz="2800" dirty="0" err="1"/>
              <a:t>s</a:t>
            </a:r>
            <a:r>
              <a:rPr lang="cs-CZ" sz="2800" dirty="0" err="1" smtClean="0"/>
              <a:t>pines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eats</a:t>
            </a:r>
            <a:r>
              <a:rPr lang="cs-CZ" sz="2800" dirty="0" smtClean="0"/>
              <a:t> </a:t>
            </a:r>
            <a:r>
              <a:rPr lang="cs-CZ" sz="2800" dirty="0" err="1" smtClean="0"/>
              <a:t>insects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hibernated</a:t>
            </a:r>
            <a:r>
              <a:rPr lang="cs-CZ" sz="2800" smtClean="0"/>
              <a:t> </a:t>
            </a:r>
            <a:r>
              <a:rPr lang="cs-CZ" sz="2800" smtClean="0"/>
              <a:t>under</a:t>
            </a:r>
            <a:r>
              <a:rPr lang="cs-CZ" sz="2800" dirty="0" smtClean="0"/>
              <a:t> </a:t>
            </a:r>
            <a:r>
              <a:rPr lang="cs-CZ" sz="2800" dirty="0" err="1"/>
              <a:t>leaves</a:t>
            </a:r>
            <a:r>
              <a:rPr lang="cs-CZ" sz="2800" dirty="0"/>
              <a:t> in </a:t>
            </a:r>
            <a:r>
              <a:rPr lang="cs-CZ" sz="2800" dirty="0" err="1"/>
              <a:t>winter</a:t>
            </a:r>
            <a:r>
              <a:rPr lang="cs-CZ" sz="2800" dirty="0"/>
              <a:t>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52936"/>
            <a:ext cx="3457423" cy="2160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7272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 smtClean="0"/>
          </a:p>
          <a:p>
            <a:r>
              <a:rPr lang="cs-CZ" sz="2800" smtClean="0"/>
              <a:t>http://microsoft.com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5067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196</TotalTime>
  <Words>290</Words>
  <Application>Microsoft Office PowerPoint</Application>
  <PresentationFormat>Předvádění na obrazovce (4:3)</PresentationFormat>
  <Paragraphs>80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Prezentace aplikace PowerPoint</vt:lpstr>
      <vt:lpstr>Prezentace aplikace PowerPoint</vt:lpstr>
      <vt:lpstr>       Match names with pictures</vt:lpstr>
      <vt:lpstr>Prezentace aplikace PowerPoint</vt:lpstr>
      <vt:lpstr>Guess what animals are these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dana</cp:lastModifiedBy>
  <cp:revision>21</cp:revision>
  <dcterms:created xsi:type="dcterms:W3CDTF">2011-10-06T14:47:37Z</dcterms:created>
  <dcterms:modified xsi:type="dcterms:W3CDTF">2012-04-01T07:46:04Z</dcterms:modified>
</cp:coreProperties>
</file>