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7" r:id="rId7"/>
    <p:sldId id="261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A5CF51-8D13-4EE1-94C9-3848EF35DDD4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AD2654-8E5B-4499-956E-E44103DB5D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787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D2654-8E5B-4499-956E-E44103DB5DB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8868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D2654-8E5B-4499-956E-E44103DB5DB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8868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D2654-8E5B-4499-956E-E44103DB5DB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886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D2654-8E5B-4499-956E-E44103DB5DB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8868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D2654-8E5B-4499-956E-E44103DB5DB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8868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D2654-8E5B-4499-956E-E44103DB5DB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886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CA0CCF9-45BB-40A6-A850-54191CFB19FB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514D534-8AD8-48F0-98C8-4C02BD225D8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Nadpis 4"/>
          <p:cNvSpPr txBox="1">
            <a:spLocks noGrp="1"/>
          </p:cNvSpPr>
          <p:nvPr>
            <p:ph type="ctrTitle"/>
          </p:nvPr>
        </p:nvSpPr>
        <p:spPr>
          <a:xfrm>
            <a:off x="683568" y="2977207"/>
            <a:ext cx="802777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</a:p>
          <a:p>
            <a:pPr algn="l"/>
            <a:r>
              <a:rPr lang="cs-CZ" sz="2000" dirty="0" smtClean="0"/>
              <a:t>AUTOR: MGR. LENKA POZDĚNOVÁ</a:t>
            </a:r>
          </a:p>
          <a:p>
            <a:r>
              <a:rPr lang="cs-CZ" sz="2000" dirty="0" smtClean="0"/>
              <a:t>NÁZEV: VY_32_INOVACE_VÝVOJOVÉ PORUCHY UČENÍ II_8.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ČTENÁŘSKÁ GRAMOTNOST – DVOJHLÁSKY AU, OU.            </a:t>
            </a:r>
            <a:br>
              <a:rPr lang="cs-CZ" sz="2000" dirty="0" smtClean="0"/>
            </a:br>
            <a:r>
              <a:rPr lang="cs-CZ" sz="2000" dirty="0" smtClean="0"/>
              <a:t>TÉMA</a:t>
            </a:r>
            <a:r>
              <a:rPr lang="cs-CZ" sz="2000" dirty="0"/>
              <a:t>: ČTENÁŘSKÁ </a:t>
            </a:r>
            <a:r>
              <a:rPr lang="cs-CZ" sz="2000" dirty="0" smtClean="0"/>
              <a:t>GRAMOTNOST </a:t>
            </a:r>
            <a:r>
              <a:rPr lang="cs-CZ" sz="2000" dirty="0"/>
              <a:t>– DVOJHLÁSKY AU, OU.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PROJEKTU:CZ.1.07/1.4.00/21.2349</a:t>
            </a:r>
          </a:p>
          <a:p>
            <a:pPr algn="l"/>
            <a:r>
              <a:rPr lang="cs-CZ" sz="2000" dirty="0" smtClean="0"/>
              <a:t>ANOTACE: TENTO DUM SLOUŽÍ K PROCVIČENÍ ČTENÍ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S POROZUMĚNÍM. DUM JE PŘEVÁŽNĚ ZAMĚŘEN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NA ČTENÍ SLOV S DVOJHLÁSKAMI AU, OU.</a:t>
            </a:r>
          </a:p>
          <a:p>
            <a:pPr marL="0" indent="0" algn="l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01770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0671" y="620688"/>
            <a:ext cx="7125113" cy="1356523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dirty="0" smtClean="0"/>
              <a:t> Klikni na správné slovo.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348880"/>
            <a:ext cx="5416868" cy="58477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 louce se pase ……….. .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Slunce 5">
            <a:hlinkClick r:id="rId3" action="ppaction://hlinksldjump"/>
          </p:cNvPr>
          <p:cNvSpPr/>
          <p:nvPr/>
        </p:nvSpPr>
        <p:spPr>
          <a:xfrm>
            <a:off x="283532" y="2885129"/>
            <a:ext cx="3024336" cy="264259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Slunce 6">
            <a:hlinkClick r:id="" action="ppaction://hlinkshowjump?jump=nextslide"/>
          </p:cNvPr>
          <p:cNvSpPr/>
          <p:nvPr/>
        </p:nvSpPr>
        <p:spPr>
          <a:xfrm>
            <a:off x="2843808" y="3985356"/>
            <a:ext cx="3816424" cy="280845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kráva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Slunce 7">
            <a:hlinkClick r:id="rId3" action="ppaction://hlinksldjump"/>
          </p:cNvPr>
          <p:cNvSpPr/>
          <p:nvPr/>
        </p:nvSpPr>
        <p:spPr>
          <a:xfrm>
            <a:off x="6012160" y="2627384"/>
            <a:ext cx="3024336" cy="209776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rak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ozdenovaL\AppData\Local\Microsoft\Windows\Temporary Internet Files\Content.IE5\K0O7W0UI\MP9004065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332" y="479693"/>
            <a:ext cx="2843808" cy="185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167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2.59259E-6 C -0.00694 -0.00463 -0.00989 -0.00856 -0.01788 -0.01018 C -0.02135 -0.0125 -0.02499 -0.01435 -0.02812 -0.01713 C -0.03072 -0.01944 -0.03576 -0.02384 -0.03576 -0.02384 C -0.03888 -0.02986 -0.04079 -0.03379 -0.04617 -0.03588 C -0.05277 -0.0419 -0.05833 -0.04143 -0.06666 -0.04259 C -0.08819 -0.06041 -0.11024 -0.06898 -0.13454 -0.07685 C -0.14357 -0.07569 -0.15277 -0.07639 -0.16145 -0.07338 C -0.16683 -0.07153 -0.17638 -0.05949 -0.18194 -0.05648 C -0.19149 -0.05139 -0.21128 -0.05046 -0.21788 -0.04953 C -0.22378 -0.04444 -0.23628 -0.03518 -0.24097 -0.02569 C -0.2427 -0.02222 -0.25503 -0.00162 -0.25885 0.00185 C -0.26614 0.0088 -0.27968 0.01158 -0.28836 0.01366 C -0.29357 0.0132 -0.3059 0.01482 -0.31284 0.01019 C -0.32656 0.00116 -0.33611 -0.01805 -0.34999 -0.02569 C -0.35121 -0.02731 -0.35225 -0.0294 -0.35381 -0.03078 C -0.35572 -0.0324 -0.3585 -0.03217 -0.36024 -0.03426 C -0.36215 -0.03634 -0.36249 -0.04004 -0.36406 -0.04259 C -0.37031 -0.05231 -0.3934 -0.06944 -0.40242 -0.07338 C -0.40624 -0.08125 -0.41145 -0.08148 -0.41788 -0.08379 C -0.42673 -0.0956 -0.44288 -0.08958 -0.45381 -0.08889 C -0.46423 -0.08379 -0.47482 -0.08078 -0.48576 -0.0787 C -0.49513 -0.07453 -0.50104 -0.0669 -0.50885 -0.05972 C -0.51041 -0.05833 -0.51249 -0.05787 -0.51406 -0.05648 C -0.51579 -0.05486 -0.51736 -0.05301 -0.51909 -0.05115 C -0.52413 -0.03796 -0.5184 -0.05046 -0.5269 -0.03935 C -0.53593 -0.02754 -0.52031 -0.04213 -0.53454 -0.02731 C -0.54045 -0.02106 -0.54791 -0.01504 -0.55503 -0.01203 C -0.55972 -0.00717 -0.56354 -0.00416 -0.56909 -0.00162 C -0.57951 0.01158 -0.59253 0.01204 -0.60642 0.01366 C -0.62604 0.01273 -0.63472 0.02084 -0.64357 0.00347 C -0.64687 -0.01574 -0.64027 -0.02778 -0.6269 -0.03426 C -0.61371 -0.04722 -0.61076 -0.04051 -0.58836 -0.03935 C -0.57864 -0.03449 -0.57135 -0.02824 -0.56284 -0.02037 C -0.55295 -0.00115 -0.53888 0.00301 -0.52308 0.00695 C -0.51979 0.00903 -0.51579 0.00926 -0.51284 0.01204 C -0.50763 0.01713 -0.496 0.03195 -0.49218 0.03935 C -0.4894 0.05093 -0.49322 0.03773 -0.48715 0.04954 C -0.48142 0.06065 -0.4901 0.04861 -0.48454 0.05996 C -0.48124 0.0669 -0.46736 0.07153 -0.46145 0.07361 C -0.45468 0.08264 -0.44791 0.08241 -0.43836 0.0838 C -0.43194 0.08334 -0.42552 0.08357 -0.41909 0.08218 C -0.41545 0.08148 -0.4118 0.0757 -0.40885 0.07361 C -0.40381 0.07037 -0.39739 0.06783 -0.39218 0.06505 C -0.38177 0.05116 -0.39531 0.06736 -0.38333 0.0581 C -0.38177 0.05695 -0.3809 0.05463 -0.37951 0.05301 C -0.37465 0.04769 -0.37552 0.05116 -0.37048 0.04445 C -0.36805 0.04121 -0.36649 0.0375 -0.36406 0.03426 C -0.36215 0.0257 -0.35659 0.02385 -0.35242 0.01713 C -0.34392 0.00301 -0.34079 -0.00926 -0.3269 -0.01365 C -0.32083 -0.01319 -0.31475 -0.01389 -0.30885 -0.01203 C -0.30295 -0.01018 -0.30121 0.00047 -0.29739 0.0051 C -0.28749 0.01713 -0.27586 0.02685 -0.26527 0.03773 C -0.2467 0.05648 -0.27413 0.0301 -0.25885 0.04792 C -0.24826 0.06019 -0.23246 0.06273 -0.21909 0.06505 C -0.21076 0.06852 -0.20242 0.07824 -0.19479 0.0838 C -0.19201 0.08588 -0.18749 0.09213 -0.18333 0.09236 C -0.17013 0.09329 -0.15677 0.09352 -0.14357 0.09398 C -0.12777 0.09352 -0.08715 0.10116 -0.06909 0.08033 C -0.06041 0.07037 -0.05208 0.05834 -0.04357 0.04792 C -0.04131 0.04514 -0.0394 0.0419 -0.03715 0.03935 C -0.03385 0.03565 -0.0269 0.02894 -0.0269 0.02894 " pathEditMode="relative" ptsTypes="fffffffffffffffffffffffffffffffffffffffffffffffffffffffffffffA">
                                      <p:cBhvr>
                                        <p:cTn id="6" dur="1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2348880"/>
            <a:ext cx="5827236" cy="58477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Máma s Lídou jdou ……….. .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Slunce 5">
            <a:hlinkClick r:id="" action="ppaction://hlinkshowjump?jump=nextslide"/>
          </p:cNvPr>
          <p:cNvSpPr/>
          <p:nvPr/>
        </p:nvSpPr>
        <p:spPr>
          <a:xfrm>
            <a:off x="107504" y="3268960"/>
            <a:ext cx="4176464" cy="2896344"/>
          </a:xfrm>
          <a:prstGeom prst="sun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domů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Slunce 6">
            <a:hlinkClick r:id="rId3" action="ppaction://hlinksldjump"/>
          </p:cNvPr>
          <p:cNvSpPr/>
          <p:nvPr/>
        </p:nvSpPr>
        <p:spPr>
          <a:xfrm>
            <a:off x="3923928" y="4869160"/>
            <a:ext cx="3960440" cy="1656184"/>
          </a:xfrm>
          <a:prstGeom prst="sun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Aneta</a:t>
            </a:r>
          </a:p>
        </p:txBody>
      </p:sp>
      <p:sp>
        <p:nvSpPr>
          <p:cNvPr id="8" name="Slunce 7">
            <a:hlinkClick r:id="rId3" action="ppaction://hlinksldjump"/>
          </p:cNvPr>
          <p:cNvSpPr/>
          <p:nvPr/>
        </p:nvSpPr>
        <p:spPr>
          <a:xfrm>
            <a:off x="4283968" y="3268960"/>
            <a:ext cx="4852990" cy="1637229"/>
          </a:xfrm>
          <a:prstGeom prst="sun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koupím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0" y="664659"/>
            <a:ext cx="7125113" cy="1356523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2pPr>
            <a:lvl3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3pPr>
            <a:lvl4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4pPr>
            <a:lvl5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5pPr>
            <a:lvl6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6pPr>
            <a:lvl7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7pPr>
            <a:lvl8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8pPr>
            <a:lvl9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cs-CZ" dirty="0" smtClean="0"/>
              <a:t> Klikni na správné slovo.</a:t>
            </a:r>
            <a:endParaRPr lang="cs-CZ" dirty="0"/>
          </a:p>
        </p:txBody>
      </p:sp>
      <p:pic>
        <p:nvPicPr>
          <p:cNvPr id="1026" name="Picture 2" descr="C:\Users\PozdenovaL\AppData\Local\Microsoft\Windows\Temporary Internet Files\Content.IE5\K0O7W0UI\MP9004065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644" y="605390"/>
            <a:ext cx="2843808" cy="185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403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2.59259E-6 C -0.00694 -0.00463 -0.00989 -0.00856 -0.01788 -0.01018 C -0.02135 -0.0125 -0.02499 -0.01435 -0.02812 -0.01713 C -0.03072 -0.01944 -0.03576 -0.02384 -0.03576 -0.02384 C -0.03888 -0.02986 -0.04079 -0.03379 -0.04617 -0.03588 C -0.05277 -0.0419 -0.05833 -0.04143 -0.06666 -0.04259 C -0.08819 -0.06041 -0.11024 -0.06898 -0.13454 -0.07685 C -0.14357 -0.07569 -0.15277 -0.07639 -0.16145 -0.07338 C -0.16683 -0.07153 -0.17638 -0.05949 -0.18194 -0.05648 C -0.19149 -0.05139 -0.21128 -0.05046 -0.21788 -0.04953 C -0.22378 -0.04444 -0.23628 -0.03518 -0.24097 -0.02569 C -0.2427 -0.02222 -0.25503 -0.00162 -0.25885 0.00185 C -0.26614 0.0088 -0.27968 0.01158 -0.28836 0.01366 C -0.29357 0.0132 -0.3059 0.01482 -0.31284 0.01019 C -0.32656 0.00116 -0.33611 -0.01805 -0.34999 -0.02569 C -0.35121 -0.02731 -0.35225 -0.0294 -0.35381 -0.03078 C -0.35572 -0.0324 -0.3585 -0.03217 -0.36024 -0.03426 C -0.36215 -0.03634 -0.36249 -0.04004 -0.36406 -0.04259 C -0.37031 -0.05231 -0.3934 -0.06944 -0.40242 -0.07338 C -0.40624 -0.08125 -0.41145 -0.08148 -0.41788 -0.08379 C -0.42673 -0.0956 -0.44288 -0.08958 -0.45381 -0.08889 C -0.46423 -0.08379 -0.47482 -0.08078 -0.48576 -0.0787 C -0.49513 -0.07453 -0.50104 -0.0669 -0.50885 -0.05972 C -0.51041 -0.05833 -0.51249 -0.05787 -0.51406 -0.05648 C -0.51579 -0.05486 -0.51736 -0.05301 -0.51909 -0.05115 C -0.52413 -0.03796 -0.5184 -0.05046 -0.5269 -0.03935 C -0.53593 -0.02754 -0.52031 -0.04213 -0.53454 -0.02731 C -0.54045 -0.02106 -0.54791 -0.01504 -0.55503 -0.01203 C -0.55972 -0.00717 -0.56354 -0.00416 -0.56909 -0.00162 C -0.57951 0.01158 -0.59253 0.01204 -0.60642 0.01366 C -0.62604 0.01273 -0.63472 0.02084 -0.64357 0.00347 C -0.64687 -0.01574 -0.64027 -0.02778 -0.6269 -0.03426 C -0.61371 -0.04722 -0.61076 -0.04051 -0.58836 -0.03935 C -0.57864 -0.03449 -0.57135 -0.02824 -0.56284 -0.02037 C -0.55295 -0.00115 -0.53888 0.00301 -0.52308 0.00695 C -0.51979 0.00903 -0.51579 0.00926 -0.51284 0.01204 C -0.50763 0.01713 -0.496 0.03195 -0.49218 0.03935 C -0.4894 0.05093 -0.49322 0.03773 -0.48715 0.04954 C -0.48142 0.06065 -0.4901 0.04861 -0.48454 0.05996 C -0.48124 0.0669 -0.46736 0.07153 -0.46145 0.07361 C -0.45468 0.08264 -0.44791 0.08241 -0.43836 0.0838 C -0.43194 0.08334 -0.42552 0.08357 -0.41909 0.08218 C -0.41545 0.08148 -0.4118 0.0757 -0.40885 0.07361 C -0.40381 0.07037 -0.39739 0.06783 -0.39218 0.06505 C -0.38177 0.05116 -0.39531 0.06736 -0.38333 0.0581 C -0.38177 0.05695 -0.3809 0.05463 -0.37951 0.05301 C -0.37465 0.04769 -0.37552 0.05116 -0.37048 0.04445 C -0.36805 0.04121 -0.36649 0.0375 -0.36406 0.03426 C -0.36215 0.0257 -0.35659 0.02385 -0.35242 0.01713 C -0.34392 0.00301 -0.34079 -0.00926 -0.3269 -0.01365 C -0.32083 -0.01319 -0.31475 -0.01389 -0.30885 -0.01203 C -0.30295 -0.01018 -0.30121 0.00047 -0.29739 0.0051 C -0.28749 0.01713 -0.27586 0.02685 -0.26527 0.03773 C -0.2467 0.05648 -0.27413 0.0301 -0.25885 0.04792 C -0.24826 0.06019 -0.23246 0.06273 -0.21909 0.06505 C -0.21076 0.06852 -0.20242 0.07824 -0.19479 0.0838 C -0.19201 0.08588 -0.18749 0.09213 -0.18333 0.09236 C -0.17013 0.09329 -0.15677 0.09352 -0.14357 0.09398 C -0.12777 0.09352 -0.08715 0.10116 -0.06909 0.08033 C -0.06041 0.07037 -0.05208 0.05834 -0.04357 0.04792 C -0.04131 0.04514 -0.0394 0.0419 -0.03715 0.03935 C -0.03385 0.03565 -0.0269 0.02894 -0.0269 0.02894 " pathEditMode="relative" ptsTypes="fffffffffffffffffffffffffffffffffffffffffffffffffffffffffffffA">
                                      <p:cBhvr>
                                        <p:cTn id="6" dur="1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0671" y="620688"/>
            <a:ext cx="7125113" cy="1356523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dirty="0"/>
              <a:t>Klikni na správné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2348880"/>
            <a:ext cx="3932487" cy="58477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áta seká ……….. .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Slunce 5">
            <a:hlinkClick r:id="rId3" action="ppaction://hlinksldjump"/>
          </p:cNvPr>
          <p:cNvSpPr/>
          <p:nvPr/>
        </p:nvSpPr>
        <p:spPr>
          <a:xfrm>
            <a:off x="143508" y="3068960"/>
            <a:ext cx="4968552" cy="1960240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lopatou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Slunce 6">
            <a:hlinkClick r:id="" action="ppaction://hlinkshowjump?jump=nextslide"/>
          </p:cNvPr>
          <p:cNvSpPr/>
          <p:nvPr/>
        </p:nvSpPr>
        <p:spPr>
          <a:xfrm>
            <a:off x="2627784" y="4725143"/>
            <a:ext cx="5328592" cy="2160385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kosou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Slunce 7">
            <a:hlinkClick r:id="rId3" action="ppaction://hlinksldjump"/>
          </p:cNvPr>
          <p:cNvSpPr/>
          <p:nvPr/>
        </p:nvSpPr>
        <p:spPr>
          <a:xfrm>
            <a:off x="4572000" y="2640414"/>
            <a:ext cx="4571999" cy="1652682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sudem</a:t>
            </a:r>
          </a:p>
        </p:txBody>
      </p:sp>
      <p:pic>
        <p:nvPicPr>
          <p:cNvPr id="1026" name="Picture 2" descr="C:\Users\PozdenovaL\AppData\Local\Microsoft\Windows\Temporary Internet Files\Content.IE5\K0O7W0UI\MP9004065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332" y="479693"/>
            <a:ext cx="2843808" cy="185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7754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2.59259E-6 C -0.00694 -0.00463 -0.00989 -0.00856 -0.01788 -0.01018 C -0.02135 -0.0125 -0.02499 -0.01435 -0.02812 -0.01713 C -0.03072 -0.01944 -0.03576 -0.02384 -0.03576 -0.02384 C -0.03888 -0.02986 -0.04079 -0.03379 -0.04617 -0.03588 C -0.05277 -0.0419 -0.05833 -0.04143 -0.06666 -0.04259 C -0.08819 -0.06041 -0.11024 -0.06898 -0.13454 -0.07685 C -0.14357 -0.07569 -0.15277 -0.07639 -0.16145 -0.07338 C -0.16683 -0.07153 -0.17638 -0.05949 -0.18194 -0.05648 C -0.19149 -0.05139 -0.21128 -0.05046 -0.21788 -0.04953 C -0.22378 -0.04444 -0.23628 -0.03518 -0.24097 -0.02569 C -0.2427 -0.02222 -0.25503 -0.00162 -0.25885 0.00185 C -0.26614 0.0088 -0.27968 0.01158 -0.28836 0.01366 C -0.29357 0.0132 -0.3059 0.01482 -0.31284 0.01019 C -0.32656 0.00116 -0.33611 -0.01805 -0.34999 -0.02569 C -0.35121 -0.02731 -0.35225 -0.0294 -0.35381 -0.03078 C -0.35572 -0.0324 -0.3585 -0.03217 -0.36024 -0.03426 C -0.36215 -0.03634 -0.36249 -0.04004 -0.36406 -0.04259 C -0.37031 -0.05231 -0.3934 -0.06944 -0.40242 -0.07338 C -0.40624 -0.08125 -0.41145 -0.08148 -0.41788 -0.08379 C -0.42673 -0.0956 -0.44288 -0.08958 -0.45381 -0.08889 C -0.46423 -0.08379 -0.47482 -0.08078 -0.48576 -0.0787 C -0.49513 -0.07453 -0.50104 -0.0669 -0.50885 -0.05972 C -0.51041 -0.05833 -0.51249 -0.05787 -0.51406 -0.05648 C -0.51579 -0.05486 -0.51736 -0.05301 -0.51909 -0.05115 C -0.52413 -0.03796 -0.5184 -0.05046 -0.5269 -0.03935 C -0.53593 -0.02754 -0.52031 -0.04213 -0.53454 -0.02731 C -0.54045 -0.02106 -0.54791 -0.01504 -0.55503 -0.01203 C -0.55972 -0.00717 -0.56354 -0.00416 -0.56909 -0.00162 C -0.57951 0.01158 -0.59253 0.01204 -0.60642 0.01366 C -0.62604 0.01273 -0.63472 0.02084 -0.64357 0.00347 C -0.64687 -0.01574 -0.64027 -0.02778 -0.6269 -0.03426 C -0.61371 -0.04722 -0.61076 -0.04051 -0.58836 -0.03935 C -0.57864 -0.03449 -0.57135 -0.02824 -0.56284 -0.02037 C -0.55295 -0.00115 -0.53888 0.00301 -0.52308 0.00695 C -0.51979 0.00903 -0.51579 0.00926 -0.51284 0.01204 C -0.50763 0.01713 -0.496 0.03195 -0.49218 0.03935 C -0.4894 0.05093 -0.49322 0.03773 -0.48715 0.04954 C -0.48142 0.06065 -0.4901 0.04861 -0.48454 0.05996 C -0.48124 0.0669 -0.46736 0.07153 -0.46145 0.07361 C -0.45468 0.08264 -0.44791 0.08241 -0.43836 0.0838 C -0.43194 0.08334 -0.42552 0.08357 -0.41909 0.08218 C -0.41545 0.08148 -0.4118 0.0757 -0.40885 0.07361 C -0.40381 0.07037 -0.39739 0.06783 -0.39218 0.06505 C -0.38177 0.05116 -0.39531 0.06736 -0.38333 0.0581 C -0.38177 0.05695 -0.3809 0.05463 -0.37951 0.05301 C -0.37465 0.04769 -0.37552 0.05116 -0.37048 0.04445 C -0.36805 0.04121 -0.36649 0.0375 -0.36406 0.03426 C -0.36215 0.0257 -0.35659 0.02385 -0.35242 0.01713 C -0.34392 0.00301 -0.34079 -0.00926 -0.3269 -0.01365 C -0.32083 -0.01319 -0.31475 -0.01389 -0.30885 -0.01203 C -0.30295 -0.01018 -0.30121 0.00047 -0.29739 0.0051 C -0.28749 0.01713 -0.27586 0.02685 -0.26527 0.03773 C -0.2467 0.05648 -0.27413 0.0301 -0.25885 0.04792 C -0.24826 0.06019 -0.23246 0.06273 -0.21909 0.06505 C -0.21076 0.06852 -0.20242 0.07824 -0.19479 0.0838 C -0.19201 0.08588 -0.18749 0.09213 -0.18333 0.09236 C -0.17013 0.09329 -0.15677 0.09352 -0.14357 0.09398 C -0.12777 0.09352 -0.08715 0.10116 -0.06909 0.08033 C -0.06041 0.07037 -0.05208 0.05834 -0.04357 0.04792 C -0.04131 0.04514 -0.0394 0.0419 -0.03715 0.03935 C -0.03385 0.03565 -0.0269 0.02894 -0.0269 0.02894 " pathEditMode="relative" ptsTypes="fffffffffffffffffffffffffffffffffffffffffffffffffffffffffffffA">
                                      <p:cBhvr>
                                        <p:cTn id="6" dur="1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0671" y="620688"/>
            <a:ext cx="7125113" cy="1356523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dirty="0"/>
              <a:t>Klikni na správné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2348880"/>
            <a:ext cx="4633000" cy="58477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Mirek jde do  ……….. .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Slunce 5">
            <a:hlinkClick r:id="rId3" action="ppaction://hlinksldjump"/>
          </p:cNvPr>
          <p:cNvSpPr/>
          <p:nvPr/>
        </p:nvSpPr>
        <p:spPr>
          <a:xfrm>
            <a:off x="0" y="3268960"/>
            <a:ext cx="4572000" cy="1672208"/>
          </a:xfrm>
          <a:prstGeom prst="sun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koulím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ozdenovaL\AppData\Local\Microsoft\Windows\Temporary Internet Files\Content.IE5\K0O7W0UI\MP9004065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332" y="479693"/>
            <a:ext cx="2843808" cy="185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Slunce 11">
            <a:hlinkClick r:id="" action="ppaction://hlinkshowjump?jump=nextslide"/>
          </p:cNvPr>
          <p:cNvSpPr/>
          <p:nvPr/>
        </p:nvSpPr>
        <p:spPr>
          <a:xfrm>
            <a:off x="1979712" y="5093568"/>
            <a:ext cx="4572000" cy="1672208"/>
          </a:xfrm>
          <a:prstGeom prst="sun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sauny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Slunce 12">
            <a:hlinkClick r:id="rId3" action="ppaction://hlinksldjump"/>
          </p:cNvPr>
          <p:cNvSpPr/>
          <p:nvPr/>
        </p:nvSpPr>
        <p:spPr>
          <a:xfrm>
            <a:off x="4115140" y="3421360"/>
            <a:ext cx="4572000" cy="1672208"/>
          </a:xfrm>
          <a:prstGeom prst="sun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auto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54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2.59259E-6 C -0.00694 -0.00463 -0.00989 -0.00856 -0.01788 -0.01018 C -0.02135 -0.0125 -0.02499 -0.01435 -0.02812 -0.01713 C -0.03072 -0.01944 -0.03576 -0.02384 -0.03576 -0.02384 C -0.03888 -0.02986 -0.04079 -0.03379 -0.04617 -0.03588 C -0.05277 -0.0419 -0.05833 -0.04143 -0.06666 -0.04259 C -0.08819 -0.06041 -0.11024 -0.06898 -0.13454 -0.07685 C -0.14357 -0.07569 -0.15277 -0.07639 -0.16145 -0.07338 C -0.16683 -0.07153 -0.17638 -0.05949 -0.18194 -0.05648 C -0.19149 -0.05139 -0.21128 -0.05046 -0.21788 -0.04953 C -0.22378 -0.04444 -0.23628 -0.03518 -0.24097 -0.02569 C -0.2427 -0.02222 -0.25503 -0.00162 -0.25885 0.00185 C -0.26614 0.0088 -0.27968 0.01158 -0.28836 0.01366 C -0.29357 0.0132 -0.3059 0.01482 -0.31284 0.01019 C -0.32656 0.00116 -0.33611 -0.01805 -0.34999 -0.02569 C -0.35121 -0.02731 -0.35225 -0.0294 -0.35381 -0.03078 C -0.35572 -0.0324 -0.3585 -0.03217 -0.36024 -0.03426 C -0.36215 -0.03634 -0.36249 -0.04004 -0.36406 -0.04259 C -0.37031 -0.05231 -0.3934 -0.06944 -0.40242 -0.07338 C -0.40624 -0.08125 -0.41145 -0.08148 -0.41788 -0.08379 C -0.42673 -0.0956 -0.44288 -0.08958 -0.45381 -0.08889 C -0.46423 -0.08379 -0.47482 -0.08078 -0.48576 -0.0787 C -0.49513 -0.07453 -0.50104 -0.0669 -0.50885 -0.05972 C -0.51041 -0.05833 -0.51249 -0.05787 -0.51406 -0.05648 C -0.51579 -0.05486 -0.51736 -0.05301 -0.51909 -0.05115 C -0.52413 -0.03796 -0.5184 -0.05046 -0.5269 -0.03935 C -0.53593 -0.02754 -0.52031 -0.04213 -0.53454 -0.02731 C -0.54045 -0.02106 -0.54791 -0.01504 -0.55503 -0.01203 C -0.55972 -0.00717 -0.56354 -0.00416 -0.56909 -0.00162 C -0.57951 0.01158 -0.59253 0.01204 -0.60642 0.01366 C -0.62604 0.01273 -0.63472 0.02084 -0.64357 0.00347 C -0.64687 -0.01574 -0.64027 -0.02778 -0.6269 -0.03426 C -0.61371 -0.04722 -0.61076 -0.04051 -0.58836 -0.03935 C -0.57864 -0.03449 -0.57135 -0.02824 -0.56284 -0.02037 C -0.55295 -0.00115 -0.53888 0.00301 -0.52308 0.00695 C -0.51979 0.00903 -0.51579 0.00926 -0.51284 0.01204 C -0.50763 0.01713 -0.496 0.03195 -0.49218 0.03935 C -0.4894 0.05093 -0.49322 0.03773 -0.48715 0.04954 C -0.48142 0.06065 -0.4901 0.04861 -0.48454 0.05996 C -0.48124 0.0669 -0.46736 0.07153 -0.46145 0.07361 C -0.45468 0.08264 -0.44791 0.08241 -0.43836 0.0838 C -0.43194 0.08334 -0.42552 0.08357 -0.41909 0.08218 C -0.41545 0.08148 -0.4118 0.0757 -0.40885 0.07361 C -0.40381 0.07037 -0.39739 0.06783 -0.39218 0.06505 C -0.38177 0.05116 -0.39531 0.06736 -0.38333 0.0581 C -0.38177 0.05695 -0.3809 0.05463 -0.37951 0.05301 C -0.37465 0.04769 -0.37552 0.05116 -0.37048 0.04445 C -0.36805 0.04121 -0.36649 0.0375 -0.36406 0.03426 C -0.36215 0.0257 -0.35659 0.02385 -0.35242 0.01713 C -0.34392 0.00301 -0.34079 -0.00926 -0.3269 -0.01365 C -0.32083 -0.01319 -0.31475 -0.01389 -0.30885 -0.01203 C -0.30295 -0.01018 -0.30121 0.00047 -0.29739 0.0051 C -0.28749 0.01713 -0.27586 0.02685 -0.26527 0.03773 C -0.2467 0.05648 -0.27413 0.0301 -0.25885 0.04792 C -0.24826 0.06019 -0.23246 0.06273 -0.21909 0.06505 C -0.21076 0.06852 -0.20242 0.07824 -0.19479 0.0838 C -0.19201 0.08588 -0.18749 0.09213 -0.18333 0.09236 C -0.17013 0.09329 -0.15677 0.09352 -0.14357 0.09398 C -0.12777 0.09352 -0.08715 0.10116 -0.06909 0.08033 C -0.06041 0.07037 -0.05208 0.05834 -0.04357 0.04792 C -0.04131 0.04514 -0.0394 0.0419 -0.03715 0.03935 C -0.03385 0.03565 -0.0269 0.02894 -0.0269 0.02894 " pathEditMode="relative" ptsTypes="fffffffffffffffffffffffffffffffffffffffffffffffffffffffffffffA">
                                      <p:cBhvr>
                                        <p:cTn id="6" dur="1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0671" y="620688"/>
            <a:ext cx="7125113" cy="1356523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dirty="0"/>
              <a:t>Klikni na správné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2348880"/>
            <a:ext cx="5279779" cy="58477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David kouká na  ……….. .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Slunce 5">
            <a:hlinkClick r:id="rId3" action="ppaction://hlinksldjump"/>
          </p:cNvPr>
          <p:cNvSpPr/>
          <p:nvPr/>
        </p:nvSpPr>
        <p:spPr>
          <a:xfrm>
            <a:off x="0" y="3268960"/>
            <a:ext cx="4572000" cy="1672208"/>
          </a:xfrm>
          <a:prstGeom prst="sun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okoun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ozdenovaL\AppData\Local\Microsoft\Windows\Temporary Internet Files\Content.IE5\K0O7W0UI\MP9004065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332" y="479693"/>
            <a:ext cx="2843808" cy="185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Slunce 11">
            <a:hlinkClick r:id="rId3" action="ppaction://hlinksldjump"/>
          </p:cNvPr>
          <p:cNvSpPr/>
          <p:nvPr/>
        </p:nvSpPr>
        <p:spPr>
          <a:xfrm>
            <a:off x="1979712" y="5093568"/>
            <a:ext cx="4572000" cy="1672208"/>
          </a:xfrm>
          <a:prstGeom prst="sun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patou</a:t>
            </a:r>
          </a:p>
        </p:txBody>
      </p:sp>
      <p:sp>
        <p:nvSpPr>
          <p:cNvPr id="13" name="Slunce 12">
            <a:hlinkClick r:id="" action="ppaction://hlinkshowjump?jump=nextslide"/>
          </p:cNvPr>
          <p:cNvSpPr/>
          <p:nvPr/>
        </p:nvSpPr>
        <p:spPr>
          <a:xfrm>
            <a:off x="4115140" y="3421360"/>
            <a:ext cx="4572000" cy="1672208"/>
          </a:xfrm>
          <a:prstGeom prst="sun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letoun</a:t>
            </a:r>
          </a:p>
        </p:txBody>
      </p:sp>
    </p:spTree>
    <p:extLst>
      <p:ext uri="{BB962C8B-B14F-4D97-AF65-F5344CB8AC3E}">
        <p14:creationId xmlns:p14="http://schemas.microsoft.com/office/powerpoint/2010/main" val="3476200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2.59259E-6 C -0.00694 -0.00463 -0.00989 -0.00856 -0.01788 -0.01018 C -0.02135 -0.0125 -0.02499 -0.01435 -0.02812 -0.01713 C -0.03072 -0.01944 -0.03576 -0.02384 -0.03576 -0.02384 C -0.03888 -0.02986 -0.04079 -0.03379 -0.04617 -0.03588 C -0.05277 -0.0419 -0.05833 -0.04143 -0.06666 -0.04259 C -0.08819 -0.06041 -0.11024 -0.06898 -0.13454 -0.07685 C -0.14357 -0.07569 -0.15277 -0.07639 -0.16145 -0.07338 C -0.16683 -0.07153 -0.17638 -0.05949 -0.18194 -0.05648 C -0.19149 -0.05139 -0.21128 -0.05046 -0.21788 -0.04953 C -0.22378 -0.04444 -0.23628 -0.03518 -0.24097 -0.02569 C -0.2427 -0.02222 -0.25503 -0.00162 -0.25885 0.00185 C -0.26614 0.0088 -0.27968 0.01158 -0.28836 0.01366 C -0.29357 0.0132 -0.3059 0.01482 -0.31284 0.01019 C -0.32656 0.00116 -0.33611 -0.01805 -0.34999 -0.02569 C -0.35121 -0.02731 -0.35225 -0.0294 -0.35381 -0.03078 C -0.35572 -0.0324 -0.3585 -0.03217 -0.36024 -0.03426 C -0.36215 -0.03634 -0.36249 -0.04004 -0.36406 -0.04259 C -0.37031 -0.05231 -0.3934 -0.06944 -0.40242 -0.07338 C -0.40624 -0.08125 -0.41145 -0.08148 -0.41788 -0.08379 C -0.42673 -0.0956 -0.44288 -0.08958 -0.45381 -0.08889 C -0.46423 -0.08379 -0.47482 -0.08078 -0.48576 -0.0787 C -0.49513 -0.07453 -0.50104 -0.0669 -0.50885 -0.05972 C -0.51041 -0.05833 -0.51249 -0.05787 -0.51406 -0.05648 C -0.51579 -0.05486 -0.51736 -0.05301 -0.51909 -0.05115 C -0.52413 -0.03796 -0.5184 -0.05046 -0.5269 -0.03935 C -0.53593 -0.02754 -0.52031 -0.04213 -0.53454 -0.02731 C -0.54045 -0.02106 -0.54791 -0.01504 -0.55503 -0.01203 C -0.55972 -0.00717 -0.56354 -0.00416 -0.56909 -0.00162 C -0.57951 0.01158 -0.59253 0.01204 -0.60642 0.01366 C -0.62604 0.01273 -0.63472 0.02084 -0.64357 0.00347 C -0.64687 -0.01574 -0.64027 -0.02778 -0.6269 -0.03426 C -0.61371 -0.04722 -0.61076 -0.04051 -0.58836 -0.03935 C -0.57864 -0.03449 -0.57135 -0.02824 -0.56284 -0.02037 C -0.55295 -0.00115 -0.53888 0.00301 -0.52308 0.00695 C -0.51979 0.00903 -0.51579 0.00926 -0.51284 0.01204 C -0.50763 0.01713 -0.496 0.03195 -0.49218 0.03935 C -0.4894 0.05093 -0.49322 0.03773 -0.48715 0.04954 C -0.48142 0.06065 -0.4901 0.04861 -0.48454 0.05996 C -0.48124 0.0669 -0.46736 0.07153 -0.46145 0.07361 C -0.45468 0.08264 -0.44791 0.08241 -0.43836 0.0838 C -0.43194 0.08334 -0.42552 0.08357 -0.41909 0.08218 C -0.41545 0.08148 -0.4118 0.0757 -0.40885 0.07361 C -0.40381 0.07037 -0.39739 0.06783 -0.39218 0.06505 C -0.38177 0.05116 -0.39531 0.06736 -0.38333 0.0581 C -0.38177 0.05695 -0.3809 0.05463 -0.37951 0.05301 C -0.37465 0.04769 -0.37552 0.05116 -0.37048 0.04445 C -0.36805 0.04121 -0.36649 0.0375 -0.36406 0.03426 C -0.36215 0.0257 -0.35659 0.02385 -0.35242 0.01713 C -0.34392 0.00301 -0.34079 -0.00926 -0.3269 -0.01365 C -0.32083 -0.01319 -0.31475 -0.01389 -0.30885 -0.01203 C -0.30295 -0.01018 -0.30121 0.00047 -0.29739 0.0051 C -0.28749 0.01713 -0.27586 0.02685 -0.26527 0.03773 C -0.2467 0.05648 -0.27413 0.0301 -0.25885 0.04792 C -0.24826 0.06019 -0.23246 0.06273 -0.21909 0.06505 C -0.21076 0.06852 -0.20242 0.07824 -0.19479 0.0838 C -0.19201 0.08588 -0.18749 0.09213 -0.18333 0.09236 C -0.17013 0.09329 -0.15677 0.09352 -0.14357 0.09398 C -0.12777 0.09352 -0.08715 0.10116 -0.06909 0.08033 C -0.06041 0.07037 -0.05208 0.05834 -0.04357 0.04792 C -0.04131 0.04514 -0.0394 0.0419 -0.03715 0.03935 C -0.03385 0.03565 -0.0269 0.02894 -0.0269 0.02894 " pathEditMode="relative" ptsTypes="fffffffffffffffffffffffffffffffffffffffffffffffffffffffffffffA">
                                      <p:cBhvr>
                                        <p:cTn id="6" dur="1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0671" y="620688"/>
            <a:ext cx="7125113" cy="1356523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dirty="0"/>
              <a:t>Klikni na správné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2348880"/>
            <a:ext cx="3205493" cy="58477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Nora se ……… .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Slunce 5">
            <a:hlinkClick r:id="rId3" action="ppaction://hlinksldjump"/>
          </p:cNvPr>
          <p:cNvSpPr/>
          <p:nvPr/>
        </p:nvSpPr>
        <p:spPr>
          <a:xfrm>
            <a:off x="251520" y="3268960"/>
            <a:ext cx="4320480" cy="1600200"/>
          </a:xfrm>
          <a:prstGeom prst="sun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koupe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ozdenovaL\AppData\Local\Microsoft\Windows\Temporary Internet Files\Content.IE5\K0O7W0UI\MP9004065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332" y="479693"/>
            <a:ext cx="2843808" cy="185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Slunce 11">
            <a:hlinkClick r:id="rId6" action="ppaction://hlinksldjump"/>
          </p:cNvPr>
          <p:cNvSpPr/>
          <p:nvPr/>
        </p:nvSpPr>
        <p:spPr>
          <a:xfrm>
            <a:off x="2699792" y="4847202"/>
            <a:ext cx="4680520" cy="1834480"/>
          </a:xfrm>
          <a:prstGeom prst="sun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malou</a:t>
            </a:r>
          </a:p>
        </p:txBody>
      </p:sp>
      <p:sp>
        <p:nvSpPr>
          <p:cNvPr id="13" name="Slunce 12">
            <a:hlinkClick r:id="rId6" action="ppaction://hlinksldjump"/>
          </p:cNvPr>
          <p:cNvSpPr/>
          <p:nvPr/>
        </p:nvSpPr>
        <p:spPr>
          <a:xfrm>
            <a:off x="4319464" y="3068960"/>
            <a:ext cx="4824536" cy="1584176"/>
          </a:xfrm>
          <a:prstGeom prst="sun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Mourek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54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2.59259E-6 C -0.00694 -0.00463 -0.00989 -0.00856 -0.01788 -0.01018 C -0.02135 -0.0125 -0.02499 -0.01435 -0.02812 -0.01713 C -0.03072 -0.01944 -0.03576 -0.02384 -0.03576 -0.02384 C -0.03888 -0.02986 -0.04079 -0.03379 -0.04617 -0.03588 C -0.05277 -0.0419 -0.05833 -0.04143 -0.06666 -0.04259 C -0.08819 -0.06041 -0.11024 -0.06898 -0.13454 -0.07685 C -0.14357 -0.07569 -0.15277 -0.07639 -0.16145 -0.07338 C -0.16683 -0.07153 -0.17638 -0.05949 -0.18194 -0.05648 C -0.19149 -0.05139 -0.21128 -0.05046 -0.21788 -0.04953 C -0.22378 -0.04444 -0.23628 -0.03518 -0.24097 -0.02569 C -0.2427 -0.02222 -0.25503 -0.00162 -0.25885 0.00185 C -0.26614 0.0088 -0.27968 0.01158 -0.28836 0.01366 C -0.29357 0.0132 -0.3059 0.01482 -0.31284 0.01019 C -0.32656 0.00116 -0.33611 -0.01805 -0.34999 -0.02569 C -0.35121 -0.02731 -0.35225 -0.0294 -0.35381 -0.03078 C -0.35572 -0.0324 -0.3585 -0.03217 -0.36024 -0.03426 C -0.36215 -0.03634 -0.36249 -0.04004 -0.36406 -0.04259 C -0.37031 -0.05231 -0.3934 -0.06944 -0.40242 -0.07338 C -0.40624 -0.08125 -0.41145 -0.08148 -0.41788 -0.08379 C -0.42673 -0.0956 -0.44288 -0.08958 -0.45381 -0.08889 C -0.46423 -0.08379 -0.47482 -0.08078 -0.48576 -0.0787 C -0.49513 -0.07453 -0.50104 -0.0669 -0.50885 -0.05972 C -0.51041 -0.05833 -0.51249 -0.05787 -0.51406 -0.05648 C -0.51579 -0.05486 -0.51736 -0.05301 -0.51909 -0.05115 C -0.52413 -0.03796 -0.5184 -0.05046 -0.5269 -0.03935 C -0.53593 -0.02754 -0.52031 -0.04213 -0.53454 -0.02731 C -0.54045 -0.02106 -0.54791 -0.01504 -0.55503 -0.01203 C -0.55972 -0.00717 -0.56354 -0.00416 -0.56909 -0.00162 C -0.57951 0.01158 -0.59253 0.01204 -0.60642 0.01366 C -0.62604 0.01273 -0.63472 0.02084 -0.64357 0.00347 C -0.64687 -0.01574 -0.64027 -0.02778 -0.6269 -0.03426 C -0.61371 -0.04722 -0.61076 -0.04051 -0.58836 -0.03935 C -0.57864 -0.03449 -0.57135 -0.02824 -0.56284 -0.02037 C -0.55295 -0.00115 -0.53888 0.00301 -0.52308 0.00695 C -0.51979 0.00903 -0.51579 0.00926 -0.51284 0.01204 C -0.50763 0.01713 -0.496 0.03195 -0.49218 0.03935 C -0.4894 0.05093 -0.49322 0.03773 -0.48715 0.04954 C -0.48142 0.06065 -0.4901 0.04861 -0.48454 0.05996 C -0.48124 0.0669 -0.46736 0.07153 -0.46145 0.07361 C -0.45468 0.08264 -0.44791 0.08241 -0.43836 0.0838 C -0.43194 0.08334 -0.42552 0.08357 -0.41909 0.08218 C -0.41545 0.08148 -0.4118 0.0757 -0.40885 0.07361 C -0.40381 0.07037 -0.39739 0.06783 -0.39218 0.06505 C -0.38177 0.05116 -0.39531 0.06736 -0.38333 0.0581 C -0.38177 0.05695 -0.3809 0.05463 -0.37951 0.05301 C -0.37465 0.04769 -0.37552 0.05116 -0.37048 0.04445 C -0.36805 0.04121 -0.36649 0.0375 -0.36406 0.03426 C -0.36215 0.0257 -0.35659 0.02385 -0.35242 0.01713 C -0.34392 0.00301 -0.34079 -0.00926 -0.3269 -0.01365 C -0.32083 -0.01319 -0.31475 -0.01389 -0.30885 -0.01203 C -0.30295 -0.01018 -0.30121 0.00047 -0.29739 0.0051 C -0.28749 0.01713 -0.27586 0.02685 -0.26527 0.03773 C -0.2467 0.05648 -0.27413 0.0301 -0.25885 0.04792 C -0.24826 0.06019 -0.23246 0.06273 -0.21909 0.06505 C -0.21076 0.06852 -0.20242 0.07824 -0.19479 0.0838 C -0.19201 0.08588 -0.18749 0.09213 -0.18333 0.09236 C -0.17013 0.09329 -0.15677 0.09352 -0.14357 0.09398 C -0.12777 0.09352 -0.08715 0.10116 -0.06909 0.08033 C -0.06041 0.07037 -0.05208 0.05834 -0.04357 0.04792 C -0.04131 0.04514 -0.0394 0.0419 -0.03715 0.03935 C -0.03385 0.03565 -0.0269 0.02894 -0.0269 0.02894 " pathEditMode="relative" ptsTypes="fffffffffffffffffffffffffffffffffffffffffffffffffffffffffffffA">
                                      <p:cBhvr>
                                        <p:cTn id="6" dur="1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24110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Špatná odpověď. Klikni na šipku.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339752" y="2132856"/>
            <a:ext cx="3960440" cy="3888432"/>
          </a:xfrm>
          <a:prstGeom prst="smileyFace">
            <a:avLst>
              <a:gd name="adj" fmla="val -4653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8244408" y="580526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1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rak 4"/>
          <p:cNvSpPr/>
          <p:nvPr/>
        </p:nvSpPr>
        <p:spPr>
          <a:xfrm>
            <a:off x="1968860" y="476672"/>
            <a:ext cx="5112568" cy="1418456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Jsi šikula.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Veselý obličej 2"/>
          <p:cNvSpPr/>
          <p:nvPr/>
        </p:nvSpPr>
        <p:spPr>
          <a:xfrm>
            <a:off x="2195736" y="2204864"/>
            <a:ext cx="4658816" cy="384394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168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257 -0.07314 C 0.12639 -0.07824 0.12934 -0.08402 0.13334 -0.08865 C 0.14375 -0.10046 0.15521 -0.10972 0.16424 -0.12361 C 0.17292 -0.1368 0.17743 -0.15277 0.18334 -0.16805 C 0.19132 -0.21088 0.14792 -0.23333 0.12604 -0.24907 C 0.10816 -0.2618 0.13038 -0.24976 0.11077 -0.25856 C 0.09775 -0.26435 0.08438 -0.27291 0.07136 -0.27754 C 0.06632 -0.27939 0.06094 -0.27916 0.05591 -0.28078 C 0.04115 -0.28541 0.02674 -0.29305 0.01181 -0.29676 C -0.05521 -0.31365 -0.12239 -0.32338 -0.19045 -0.32847 C -0.21146 -0.32801 -0.23281 -0.32824 -0.25364 -0.32685 C -0.28385 -0.325 -0.3125 -0.30625 -0.34166 -0.29814 C -0.37187 -0.27569 -0.41302 -0.24328 -0.4309 -0.20301 C -0.43212 -0.19699 -0.43437 -0.19282 -0.43576 -0.18703 C -0.43541 -0.17638 -0.43559 -0.16574 -0.43455 -0.15532 C -0.43368 -0.14652 -0.42916 -0.13935 -0.42621 -0.13148 C -0.42361 -0.12476 -0.42135 -0.11713 -0.41788 -0.11088 C -0.40104 -0.08078 -0.37656 -0.07361 -0.35 -0.0699 C -0.33212 -0.07106 -0.31423 -0.06944 -0.29653 -0.07314 C -0.27899 -0.07615 -0.27899 -0.08194 -0.26788 -0.09027 C -0.26354 -0.09375 -0.25052 -0.10162 -0.24548 -0.10787 C -0.21059 -0.14884 -0.24635 -0.10717 -0.22621 -0.13634 C -0.20798 -0.16273 -0.18559 -0.18634 -0.16319 -0.20625 C -0.14809 -0.2199 -0.13142 -0.22708 -0.11423 -0.23472 C -0.10538 -0.23865 -0.09618 -0.2449 -0.08698 -0.24745 C -0.06441 -0.2537 -0.03958 -0.25393 -0.01666 -0.25532 C 0.00729 -0.25416 0.02969 -0.25046 0.05347 -0.24745 C 0.06285 -0.24629 0.07136 -0.24236 0.08091 -0.2412 C 0.09427 -0.23703 0.10868 -0.2324 0.12257 -0.23009 C 0.13802 -0.22314 0.14844 -0.21273 0.16302 -0.20301 C 0.20174 -0.17731 0.23264 -0.13773 0.25955 -0.09351 C 0.27761 -0.06365 0.28646 -0.02245 0.3 0.01135 C 0.30452 0.03565 0.31233 0.05625 0.31667 0.08102 C 0.31806 0.10116 0.31979 0.1213 0.32136 0.14144 C 0.32032 0.16065 0.31858 0.21574 0.30243 0.23149 C 0.29792 0.23635 0.28663 0.2375 0.28212 0.23774 C 0.23247 0.23658 0.20677 0.23565 0.16181 0.21574 C 0.1415 0.20649 0.12084 0.19491 0.10122 0.18426 C 0.08455 0.17477 0.07049 0.16366 0.05226 0.15857 C 0.03907 0.15116 0.03594 0.15093 0.01997 0.15232 C 0.01441 0.15741 0.00782 0.16158 0.00243 0.1669 C -0.01458 0.18195 -0.00208 0.17477 -0.01423 0.18102 C -0.02361 0.19352 -0.03368 0.20649 -0.04166 0.22084 C -0.04635 0.2294 -0.05069 0.23982 -0.0559 0.24769 C -0.06093 0.25533 -0.06805 0.26158 -0.07378 0.26852 C -0.08073 0.27686 -0.08698 0.28565 -0.09409 0.29375 C -0.10677 0.30834 -0.12048 0.31991 -0.13455 0.33149 C -0.14132 0.33774 -0.1493 0.34283 -0.15486 0.35093 C -0.15746 0.3544 -0.15937 0.35857 -0.16198 0.36158 C -0.17083 0.37385 -0.16337 0.36065 -0.16909 0.37107 C -0.1717 0.38149 -0.17378 0.3919 -0.17621 0.40139 C -0.17587 0.4125 -0.17604 0.42315 -0.175 0.43357 C -0.17205 0.46528 -0.14739 0.49908 -0.12743 0.51436 C -0.11771 0.52176 -0.10764 0.52269 -0.09757 0.52871 C -0.08177 0.53797 -0.09687 0.53403 -0.0809 0.53658 C -0.06944 0.54167 -0.06927 0.54329 -0.05243 0.5382 C -0.0493 0.53727 -0.04271 0.5257 -0.04062 0.52246 C -0.03333 0.51227 -0.02639 0.50186 -0.01927 0.49213 C -0.01024 0.48033 -0.00087 0.46899 0.00834 0.45741 C 0.01129 0.45348 0.01216 0.44746 0.01424 0.44306 C 0.02535 0.41875 0.03264 0.39676 0.03663 0.36806 C 0.03038 0.25324 0.03993 0.31667 0.02622 0.26366 C 0.02396 0.25533 0.02309 0.24607 0.01997 0.23774 C 0.0158 0.22616 0.00469 0.20487 0.00469 0.2051 C -0.00764 0.14908 -0.03316 0.10232 -0.06788 0.06852 C -0.0783 0.05834 -0.08819 0.04908 -0.09878 0.03982 C -0.10764 0.03218 -0.09774 0.03727 -0.1059 0.03357 C -0.1118 0.02176 -0.12222 0.01713 -0.13212 0.01436 C -0.1408 0.01551 -0.14965 0.01621 -0.15833 0.0176 C -0.1625 0.01829 -0.1658 0.02292 -0.16909 0.02547 C -0.17361 0.02871 -0.17864 0.03033 -0.18333 0.03357 C -0.19288 0.05 -0.1809 0.03125 -0.19166 0.04306 C -0.19462 0.0463 -0.19722 0.05047 -0.2 0.05417 C -0.20139 0.05602 -0.2033 0.05718 -0.20486 0.0588 C -0.21232 0.07431 -0.22986 0.09561 -0.24166 0.10487 C -0.24948 0.11783 -0.25972 0.13287 -0.27031 0.14144 C -0.27309 0.14375 -0.27604 0.14537 -0.27864 0.14769 C -0.28038 0.14908 -0.28177 0.15116 -0.28333 0.15232 C -0.28646 0.15533 -0.29288 0.16042 -0.29288 0.16065 C -0.29583 0.16574 -0.29861 0.17199 -0.30121 0.16158 C -0.29982 0.15278 -0.30139 0.15602 -0.29757 0.15093 L -0.13212 0.09862 " pathEditMode="relative" rAng="0" ptsTypes="ffffffffffffffffffffffffffffffffffffffffffffffffffffffffffffffffffffffffffffffffAA">
                                      <p:cBhvr>
                                        <p:cTn id="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8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2060848"/>
            <a:ext cx="8136904" cy="127767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Obrázky – kliparty galerie MS Office 2010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21427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484</TotalTime>
  <Words>124</Words>
  <Application>Microsoft Office PowerPoint</Application>
  <PresentationFormat>Předvádění na obrazovce (4:3)</PresentationFormat>
  <Paragraphs>45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NÁZEV ŠKOLY: ZŠ PARDUBICE - SPOŘILOV AUTOR: MGR. LENKA POZDĚNOVÁ NÁZEV: VY_32_INOVACE_VÝVOJOVÉ PORUCHY UČENÍ II_8.              ČTENÁŘSKÁ GRAMOTNOST – DVOJHLÁSKY AU, OU.             TÉMA: ČTENÁŘSKÁ GRAMOTNOST – DVOJHLÁSKY AU, OU. ČÍSLO PROJEKTU:CZ.1.07/1.4.00/21.2349 ANOTACE: TENTO DUM SLOUŽÍ K PROCVIČENÍ ČTENÍ                  S POROZUMĚNÍM. DUM JE PŘEVÁŽNĚ ZAMĚŘEN                  NA ČTENÍ SLOV S DVOJHLÁSKAMI AU, OU.                     </vt:lpstr>
      <vt:lpstr> Klikni na správné slovo.</vt:lpstr>
      <vt:lpstr>Prezentace aplikace PowerPoint</vt:lpstr>
      <vt:lpstr>Klikni na správné slovo.</vt:lpstr>
      <vt:lpstr>Klikni na správné slovo.</vt:lpstr>
      <vt:lpstr>Klikni na správné slovo.</vt:lpstr>
      <vt:lpstr>Klikni na správné slovo.</vt:lpstr>
      <vt:lpstr>Špatná odpověď. Klikni na šipku.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Pozděnová Lenka</dc:creator>
  <cp:lastModifiedBy>Pozděnová Lenka</cp:lastModifiedBy>
  <cp:revision>25</cp:revision>
  <dcterms:created xsi:type="dcterms:W3CDTF">2013-02-01T16:41:50Z</dcterms:created>
  <dcterms:modified xsi:type="dcterms:W3CDTF">2013-02-02T18:16:40Z</dcterms:modified>
</cp:coreProperties>
</file>