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9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slide" Target="../slides/slide6.xml"/><Relationship Id="rId3" Type="http://schemas.openxmlformats.org/officeDocument/2006/relationships/slide" Target="../slides/slide9.xml"/><Relationship Id="rId7" Type="http://schemas.openxmlformats.org/officeDocument/2006/relationships/slide" Target="../slides/slide8.xml"/><Relationship Id="rId2" Type="http://schemas.openxmlformats.org/officeDocument/2006/relationships/slide" Target="../slides/slide11.xml"/><Relationship Id="rId1" Type="http://schemas.openxmlformats.org/officeDocument/2006/relationships/slide" Target="../slides/slide4.xml"/><Relationship Id="rId6" Type="http://schemas.openxmlformats.org/officeDocument/2006/relationships/slide" Target="../slides/slide10.xml"/><Relationship Id="rId5" Type="http://schemas.openxmlformats.org/officeDocument/2006/relationships/slide" Target="../slides/slide5.xml"/><Relationship Id="rId4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37C0CA-FD43-4B62-A3D7-6F22036F5825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15D9FC-7DBF-40C2-8E0B-8A0B89F9ED81}">
      <dgm:prSet phldrT="[Text]"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Význam použití</a:t>
          </a:r>
          <a:endParaRPr lang="cs-CZ" dirty="0"/>
        </a:p>
      </dgm:t>
    </dgm:pt>
    <dgm:pt modelId="{04FCAE25-3DED-4931-BE19-924387272C2E}" type="parTrans" cxnId="{6EE718F3-FB5C-4401-AB77-03985E4278DE}">
      <dgm:prSet/>
      <dgm:spPr/>
      <dgm:t>
        <a:bodyPr/>
        <a:lstStyle/>
        <a:p>
          <a:endParaRPr lang="cs-CZ"/>
        </a:p>
      </dgm:t>
    </dgm:pt>
    <dgm:pt modelId="{E0B63A43-7545-4BDF-9BC1-A77E2B7EB9F5}" type="sibTrans" cxnId="{6EE718F3-FB5C-4401-AB77-03985E4278DE}">
      <dgm:prSet/>
      <dgm:spPr/>
      <dgm:t>
        <a:bodyPr/>
        <a:lstStyle/>
        <a:p>
          <a:endParaRPr lang="cs-CZ"/>
        </a:p>
      </dgm:t>
    </dgm:pt>
    <dgm:pt modelId="{BD34519D-7279-448E-8929-9B029CABA31F}">
      <dgm:prSet phldrT="[Text]"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Deodoranty a antiperspiranty</a:t>
          </a:r>
          <a:endParaRPr lang="cs-CZ" dirty="0"/>
        </a:p>
      </dgm:t>
    </dgm:pt>
    <dgm:pt modelId="{EA553DFF-F716-48D0-AE57-F6D63377156D}" type="parTrans" cxnId="{28E47DA8-DF3E-4A29-85F7-9D569DFAC686}">
      <dgm:prSet/>
      <dgm:spPr/>
      <dgm:t>
        <a:bodyPr/>
        <a:lstStyle/>
        <a:p>
          <a:endParaRPr lang="cs-CZ"/>
        </a:p>
      </dgm:t>
    </dgm:pt>
    <dgm:pt modelId="{4DDF048A-7573-436D-97A7-C99E51A00165}" type="sibTrans" cxnId="{28E47DA8-DF3E-4A29-85F7-9D569DFAC686}">
      <dgm:prSet/>
      <dgm:spPr/>
      <dgm:t>
        <a:bodyPr/>
        <a:lstStyle/>
        <a:p>
          <a:endParaRPr lang="cs-CZ"/>
        </a:p>
      </dgm:t>
    </dgm:pt>
    <dgm:pt modelId="{51FDD2F8-B59A-414E-B5C7-E0F6BA7CE89E}">
      <dgm:prSet phldrT="[Text]"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Vonné látky syntetické</a:t>
          </a:r>
          <a:endParaRPr lang="cs-CZ" dirty="0"/>
        </a:p>
      </dgm:t>
    </dgm:pt>
    <dgm:pt modelId="{7871912F-E3D9-4FE1-9128-703F0FE24FD8}" type="parTrans" cxnId="{84765B84-D9BF-42C0-AD5E-091035D30DFF}">
      <dgm:prSet/>
      <dgm:spPr/>
      <dgm:t>
        <a:bodyPr/>
        <a:lstStyle/>
        <a:p>
          <a:endParaRPr lang="cs-CZ"/>
        </a:p>
      </dgm:t>
    </dgm:pt>
    <dgm:pt modelId="{3F1DC9E0-9A03-4EEB-A698-7BC9D057AE34}" type="sibTrans" cxnId="{84765B84-D9BF-42C0-AD5E-091035D30DFF}">
      <dgm:prSet/>
      <dgm:spPr/>
      <dgm:t>
        <a:bodyPr/>
        <a:lstStyle/>
        <a:p>
          <a:endParaRPr lang="cs-CZ"/>
        </a:p>
      </dgm:t>
    </dgm:pt>
    <dgm:pt modelId="{00175A28-6C0F-47A3-8807-13AF8FE3199B}">
      <dgm:prSet phldrT="[Text]"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Vonné látky rostlinné</a:t>
          </a:r>
          <a:endParaRPr lang="cs-CZ" dirty="0"/>
        </a:p>
      </dgm:t>
    </dgm:pt>
    <dgm:pt modelId="{C578FCD0-19D2-45B3-9ED5-3E1A1672B09B}" type="parTrans" cxnId="{C2076DB4-29AB-4C50-AC42-6AAB8364BA98}">
      <dgm:prSet/>
      <dgm:spPr/>
      <dgm:t>
        <a:bodyPr/>
        <a:lstStyle/>
        <a:p>
          <a:endParaRPr lang="cs-CZ"/>
        </a:p>
      </dgm:t>
    </dgm:pt>
    <dgm:pt modelId="{7103923A-E307-423E-9BD3-80856FDF6D87}" type="sibTrans" cxnId="{C2076DB4-29AB-4C50-AC42-6AAB8364BA98}">
      <dgm:prSet/>
      <dgm:spPr/>
      <dgm:t>
        <a:bodyPr/>
        <a:lstStyle/>
        <a:p>
          <a:endParaRPr lang="cs-CZ"/>
        </a:p>
      </dgm:t>
    </dgm:pt>
    <dgm:pt modelId="{20996557-98CD-4F93-8E3B-B7E4B4BD3728}">
      <dgm:prSet phldrT="[Text]"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Druhy přípravků</a:t>
          </a:r>
          <a:endParaRPr lang="cs-CZ" dirty="0"/>
        </a:p>
      </dgm:t>
    </dgm:pt>
    <dgm:pt modelId="{146B5AC8-7098-4B86-A1E4-85AB190B8527}" type="parTrans" cxnId="{D537246B-9D28-4D8D-9B07-FC6ABE323066}">
      <dgm:prSet/>
      <dgm:spPr/>
      <dgm:t>
        <a:bodyPr/>
        <a:lstStyle/>
        <a:p>
          <a:endParaRPr lang="cs-CZ"/>
        </a:p>
      </dgm:t>
    </dgm:pt>
    <dgm:pt modelId="{1E839FEC-0375-4BB7-A189-3B77B6C94D4B}" type="sibTrans" cxnId="{D537246B-9D28-4D8D-9B07-FC6ABE323066}">
      <dgm:prSet/>
      <dgm:spPr/>
      <dgm:t>
        <a:bodyPr/>
        <a:lstStyle/>
        <a:p>
          <a:endParaRPr lang="cs-CZ"/>
        </a:p>
      </dgm:t>
    </dgm:pt>
    <dgm:pt modelId="{B1583029-9410-4730-A758-1F2633B534EB}">
      <dgm:prSet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Fáze vůně</a:t>
          </a:r>
          <a:endParaRPr lang="cs-CZ" dirty="0"/>
        </a:p>
      </dgm:t>
    </dgm:pt>
    <dgm:pt modelId="{26A259EA-7572-48C4-8220-F0C30F887C2C}" type="parTrans" cxnId="{BA665E83-CEEE-4E5A-B01B-39DA7A5DA838}">
      <dgm:prSet/>
      <dgm:spPr/>
      <dgm:t>
        <a:bodyPr/>
        <a:lstStyle/>
        <a:p>
          <a:endParaRPr lang="cs-CZ"/>
        </a:p>
      </dgm:t>
    </dgm:pt>
    <dgm:pt modelId="{D701EA32-D1CE-4DD7-8369-4EFFA264C419}" type="sibTrans" cxnId="{BA665E83-CEEE-4E5A-B01B-39DA7A5DA838}">
      <dgm:prSet/>
      <dgm:spPr/>
      <dgm:t>
        <a:bodyPr/>
        <a:lstStyle/>
        <a:p>
          <a:endParaRPr lang="cs-CZ"/>
        </a:p>
      </dgm:t>
    </dgm:pt>
    <dgm:pt modelId="{C09D31C1-97E5-4DE0-A857-56533FC82BDB}">
      <dgm:prSet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7" action="ppaction://hlinksldjump"/>
            </a:rPr>
            <a:t>Vonné látky živočišné</a:t>
          </a:r>
          <a:endParaRPr lang="cs-CZ" dirty="0"/>
        </a:p>
      </dgm:t>
    </dgm:pt>
    <dgm:pt modelId="{EF58DBBC-204D-4139-9541-5822F1083971}" type="parTrans" cxnId="{0D117B24-CE68-4A6D-ABD3-21650DF5E304}">
      <dgm:prSet/>
      <dgm:spPr/>
      <dgm:t>
        <a:bodyPr/>
        <a:lstStyle/>
        <a:p>
          <a:endParaRPr lang="cs-CZ"/>
        </a:p>
      </dgm:t>
    </dgm:pt>
    <dgm:pt modelId="{7ED8118C-A326-4EE2-B4D9-39096098FCF6}" type="sibTrans" cxnId="{0D117B24-CE68-4A6D-ABD3-21650DF5E304}">
      <dgm:prSet/>
      <dgm:spPr/>
      <dgm:t>
        <a:bodyPr/>
        <a:lstStyle/>
        <a:p>
          <a:endParaRPr lang="cs-CZ"/>
        </a:p>
      </dgm:t>
    </dgm:pt>
    <dgm:pt modelId="{E0114939-1D96-44BA-982A-8105D527C7B9}">
      <dgm:prSet/>
      <dgm:spPr>
        <a:solidFill>
          <a:srgbClr val="FF0066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8" action="ppaction://hlinksldjump"/>
            </a:rPr>
            <a:t>Ethylalkohol</a:t>
          </a:r>
          <a:endParaRPr lang="cs-CZ" dirty="0"/>
        </a:p>
      </dgm:t>
    </dgm:pt>
    <dgm:pt modelId="{E9EA62A3-24D8-4EE6-B7AA-BFB25E475F12}" type="parTrans" cxnId="{109ADB93-E38B-4007-9AD8-1FC77B969308}">
      <dgm:prSet/>
      <dgm:spPr/>
      <dgm:t>
        <a:bodyPr/>
        <a:lstStyle/>
        <a:p>
          <a:endParaRPr lang="cs-CZ"/>
        </a:p>
      </dgm:t>
    </dgm:pt>
    <dgm:pt modelId="{620BEBC0-4D1B-4D2A-A77A-4A1036690B6E}" type="sibTrans" cxnId="{109ADB93-E38B-4007-9AD8-1FC77B969308}">
      <dgm:prSet/>
      <dgm:spPr/>
      <dgm:t>
        <a:bodyPr/>
        <a:lstStyle/>
        <a:p>
          <a:endParaRPr lang="cs-CZ"/>
        </a:p>
      </dgm:t>
    </dgm:pt>
    <dgm:pt modelId="{79AF00A7-CCFC-431E-9F40-B3A8179E3F3A}" type="pres">
      <dgm:prSet presAssocID="{1437C0CA-FD43-4B62-A3D7-6F22036F5825}" presName="cycle" presStyleCnt="0">
        <dgm:presLayoutVars>
          <dgm:dir/>
          <dgm:resizeHandles val="exact"/>
        </dgm:presLayoutVars>
      </dgm:prSet>
      <dgm:spPr/>
    </dgm:pt>
    <dgm:pt modelId="{07E5F7BB-235D-41BE-AB15-E24E83F9D296}" type="pres">
      <dgm:prSet presAssocID="{0615D9FC-7DBF-40C2-8E0B-8A0B89F9ED81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06B0F2-C4E7-463E-AA49-101255BCE3E9}" type="pres">
      <dgm:prSet presAssocID="{0615D9FC-7DBF-40C2-8E0B-8A0B89F9ED81}" presName="spNode" presStyleCnt="0"/>
      <dgm:spPr/>
    </dgm:pt>
    <dgm:pt modelId="{0DA61D07-AAFE-4B5E-86AA-8D1BDE39A577}" type="pres">
      <dgm:prSet presAssocID="{E0B63A43-7545-4BDF-9BC1-A77E2B7EB9F5}" presName="sibTrans" presStyleLbl="sibTrans1D1" presStyleIdx="0" presStyleCnt="8"/>
      <dgm:spPr/>
    </dgm:pt>
    <dgm:pt modelId="{71D3FD37-D146-46AB-AB26-D23250A827DB}" type="pres">
      <dgm:prSet presAssocID="{E0114939-1D96-44BA-982A-8105D527C7B9}" presName="node" presStyleLbl="node1" presStyleIdx="1" presStyleCnt="8" custRadScaleRad="99373" custRadScaleInc="-67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E3EC29-D21A-4C7A-8346-4E4753D2AF17}" type="pres">
      <dgm:prSet presAssocID="{E0114939-1D96-44BA-982A-8105D527C7B9}" presName="spNode" presStyleCnt="0"/>
      <dgm:spPr/>
    </dgm:pt>
    <dgm:pt modelId="{33A4E1F4-0613-4088-8E6D-464C026ABACC}" type="pres">
      <dgm:prSet presAssocID="{620BEBC0-4D1B-4D2A-A77A-4A1036690B6E}" presName="sibTrans" presStyleLbl="sibTrans1D1" presStyleIdx="1" presStyleCnt="8"/>
      <dgm:spPr/>
    </dgm:pt>
    <dgm:pt modelId="{F162E2D3-84CF-4889-AB3E-DB4B3D21130A}" type="pres">
      <dgm:prSet presAssocID="{C09D31C1-97E5-4DE0-A857-56533FC82BDB}" presName="node" presStyleLbl="node1" presStyleIdx="2" presStyleCnt="8">
        <dgm:presLayoutVars>
          <dgm:bulletEnabled val="1"/>
        </dgm:presLayoutVars>
      </dgm:prSet>
      <dgm:spPr/>
    </dgm:pt>
    <dgm:pt modelId="{84CBFEF4-FE9D-423E-B263-56C8B09271D0}" type="pres">
      <dgm:prSet presAssocID="{C09D31C1-97E5-4DE0-A857-56533FC82BDB}" presName="spNode" presStyleCnt="0"/>
      <dgm:spPr/>
    </dgm:pt>
    <dgm:pt modelId="{6F8BE303-A131-4F12-9E16-FE8B0A0CCAFF}" type="pres">
      <dgm:prSet presAssocID="{7ED8118C-A326-4EE2-B4D9-39096098FCF6}" presName="sibTrans" presStyleLbl="sibTrans1D1" presStyleIdx="2" presStyleCnt="8"/>
      <dgm:spPr/>
    </dgm:pt>
    <dgm:pt modelId="{70B1EA3F-C6DD-4239-8616-E8DBBB451516}" type="pres">
      <dgm:prSet presAssocID="{B1583029-9410-4730-A758-1F2633B534EB}" presName="node" presStyleLbl="node1" presStyleIdx="3" presStyleCnt="8">
        <dgm:presLayoutVars>
          <dgm:bulletEnabled val="1"/>
        </dgm:presLayoutVars>
      </dgm:prSet>
      <dgm:spPr/>
    </dgm:pt>
    <dgm:pt modelId="{DAEABDD3-1EF8-45CC-B85D-54741BE7A0F1}" type="pres">
      <dgm:prSet presAssocID="{B1583029-9410-4730-A758-1F2633B534EB}" presName="spNode" presStyleCnt="0"/>
      <dgm:spPr/>
    </dgm:pt>
    <dgm:pt modelId="{B5210FF5-93FD-48E7-9026-E95AE4986BD5}" type="pres">
      <dgm:prSet presAssocID="{D701EA32-D1CE-4DD7-8369-4EFFA264C419}" presName="sibTrans" presStyleLbl="sibTrans1D1" presStyleIdx="3" presStyleCnt="8"/>
      <dgm:spPr/>
    </dgm:pt>
    <dgm:pt modelId="{F9AB52F1-F48F-487E-869C-9AAEDB7E56A8}" type="pres">
      <dgm:prSet presAssocID="{BD34519D-7279-448E-8929-9B029CABA31F}" presName="node" presStyleLbl="node1" presStyleIdx="4" presStyleCnt="8">
        <dgm:presLayoutVars>
          <dgm:bulletEnabled val="1"/>
        </dgm:presLayoutVars>
      </dgm:prSet>
      <dgm:spPr/>
    </dgm:pt>
    <dgm:pt modelId="{763A7A23-CCB8-48DB-8794-B35CCD74854E}" type="pres">
      <dgm:prSet presAssocID="{BD34519D-7279-448E-8929-9B029CABA31F}" presName="spNode" presStyleCnt="0"/>
      <dgm:spPr/>
    </dgm:pt>
    <dgm:pt modelId="{DC4D10E2-023C-4AC8-B51C-2FDB942E225D}" type="pres">
      <dgm:prSet presAssocID="{4DDF048A-7573-436D-97A7-C99E51A00165}" presName="sibTrans" presStyleLbl="sibTrans1D1" presStyleIdx="4" presStyleCnt="8"/>
      <dgm:spPr/>
    </dgm:pt>
    <dgm:pt modelId="{D428156F-FDF6-4190-BFD3-D646DB14FE62}" type="pres">
      <dgm:prSet presAssocID="{51FDD2F8-B59A-414E-B5C7-E0F6BA7CE89E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A91AA3-05EF-4CE6-B904-B2B8A24EDA50}" type="pres">
      <dgm:prSet presAssocID="{51FDD2F8-B59A-414E-B5C7-E0F6BA7CE89E}" presName="spNode" presStyleCnt="0"/>
      <dgm:spPr/>
    </dgm:pt>
    <dgm:pt modelId="{B455D188-AF71-4538-A0B1-D521FF264C94}" type="pres">
      <dgm:prSet presAssocID="{3F1DC9E0-9A03-4EEB-A698-7BC9D057AE34}" presName="sibTrans" presStyleLbl="sibTrans1D1" presStyleIdx="5" presStyleCnt="8"/>
      <dgm:spPr/>
    </dgm:pt>
    <dgm:pt modelId="{E530DE6D-0637-42FE-A28E-333AA3948EF9}" type="pres">
      <dgm:prSet presAssocID="{00175A28-6C0F-47A3-8807-13AF8FE3199B}" presName="node" presStyleLbl="node1" presStyleIdx="6" presStyleCnt="8">
        <dgm:presLayoutVars>
          <dgm:bulletEnabled val="1"/>
        </dgm:presLayoutVars>
      </dgm:prSet>
      <dgm:spPr/>
    </dgm:pt>
    <dgm:pt modelId="{92635546-9E4B-4334-9248-027182D07D1B}" type="pres">
      <dgm:prSet presAssocID="{00175A28-6C0F-47A3-8807-13AF8FE3199B}" presName="spNode" presStyleCnt="0"/>
      <dgm:spPr/>
    </dgm:pt>
    <dgm:pt modelId="{806751EF-9CE0-414D-990B-4928DB7C9F8A}" type="pres">
      <dgm:prSet presAssocID="{7103923A-E307-423E-9BD3-80856FDF6D87}" presName="sibTrans" presStyleLbl="sibTrans1D1" presStyleIdx="6" presStyleCnt="8"/>
      <dgm:spPr/>
    </dgm:pt>
    <dgm:pt modelId="{93D4354C-0F76-4FAE-882F-66C946EFAD70}" type="pres">
      <dgm:prSet presAssocID="{20996557-98CD-4F93-8E3B-B7E4B4BD3728}" presName="node" presStyleLbl="node1" presStyleIdx="7" presStyleCnt="8" custRadScaleRad="99336" custRadScaleInc="-7229">
        <dgm:presLayoutVars>
          <dgm:bulletEnabled val="1"/>
        </dgm:presLayoutVars>
      </dgm:prSet>
      <dgm:spPr/>
    </dgm:pt>
    <dgm:pt modelId="{5339E98B-1311-4BAA-A15A-79E4003CDFB5}" type="pres">
      <dgm:prSet presAssocID="{20996557-98CD-4F93-8E3B-B7E4B4BD3728}" presName="spNode" presStyleCnt="0"/>
      <dgm:spPr/>
    </dgm:pt>
    <dgm:pt modelId="{D88F4052-570A-49EC-8744-20C5C285B9FA}" type="pres">
      <dgm:prSet presAssocID="{1E839FEC-0375-4BB7-A189-3B77B6C94D4B}" presName="sibTrans" presStyleLbl="sibTrans1D1" presStyleIdx="7" presStyleCnt="8"/>
      <dgm:spPr/>
    </dgm:pt>
  </dgm:ptLst>
  <dgm:cxnLst>
    <dgm:cxn modelId="{02195C0B-73BD-4B71-AEB5-BA5528F2F323}" type="presOf" srcId="{D701EA32-D1CE-4DD7-8369-4EFFA264C419}" destId="{B5210FF5-93FD-48E7-9026-E95AE4986BD5}" srcOrd="0" destOrd="0" presId="urn:microsoft.com/office/officeart/2005/8/layout/cycle6"/>
    <dgm:cxn modelId="{D869042C-0619-4A04-A704-8FE3E076C2C2}" type="presOf" srcId="{620BEBC0-4D1B-4D2A-A77A-4A1036690B6E}" destId="{33A4E1F4-0613-4088-8E6D-464C026ABACC}" srcOrd="0" destOrd="0" presId="urn:microsoft.com/office/officeart/2005/8/layout/cycle6"/>
    <dgm:cxn modelId="{941801FD-1704-4A18-88BE-F5576090838E}" type="presOf" srcId="{3F1DC9E0-9A03-4EEB-A698-7BC9D057AE34}" destId="{B455D188-AF71-4538-A0B1-D521FF264C94}" srcOrd="0" destOrd="0" presId="urn:microsoft.com/office/officeart/2005/8/layout/cycle6"/>
    <dgm:cxn modelId="{59BEE5D6-61E8-47A3-80F2-CC1A222BEBBC}" type="presOf" srcId="{7103923A-E307-423E-9BD3-80856FDF6D87}" destId="{806751EF-9CE0-414D-990B-4928DB7C9F8A}" srcOrd="0" destOrd="0" presId="urn:microsoft.com/office/officeart/2005/8/layout/cycle6"/>
    <dgm:cxn modelId="{F1974969-C9F7-47DE-A706-D006C4312C45}" type="presOf" srcId="{1437C0CA-FD43-4B62-A3D7-6F22036F5825}" destId="{79AF00A7-CCFC-431E-9F40-B3A8179E3F3A}" srcOrd="0" destOrd="0" presId="urn:microsoft.com/office/officeart/2005/8/layout/cycle6"/>
    <dgm:cxn modelId="{D537246B-9D28-4D8D-9B07-FC6ABE323066}" srcId="{1437C0CA-FD43-4B62-A3D7-6F22036F5825}" destId="{20996557-98CD-4F93-8E3B-B7E4B4BD3728}" srcOrd="7" destOrd="0" parTransId="{146B5AC8-7098-4B86-A1E4-85AB190B8527}" sibTransId="{1E839FEC-0375-4BB7-A189-3B77B6C94D4B}"/>
    <dgm:cxn modelId="{3D90AFCD-AA22-44B0-928E-784191ACEF38}" type="presOf" srcId="{B1583029-9410-4730-A758-1F2633B534EB}" destId="{70B1EA3F-C6DD-4239-8616-E8DBBB451516}" srcOrd="0" destOrd="0" presId="urn:microsoft.com/office/officeart/2005/8/layout/cycle6"/>
    <dgm:cxn modelId="{0D117B24-CE68-4A6D-ABD3-21650DF5E304}" srcId="{1437C0CA-FD43-4B62-A3D7-6F22036F5825}" destId="{C09D31C1-97E5-4DE0-A857-56533FC82BDB}" srcOrd="2" destOrd="0" parTransId="{EF58DBBC-204D-4139-9541-5822F1083971}" sibTransId="{7ED8118C-A326-4EE2-B4D9-39096098FCF6}"/>
    <dgm:cxn modelId="{9A114886-A88D-4962-83E7-EBE588DE39F3}" type="presOf" srcId="{BD34519D-7279-448E-8929-9B029CABA31F}" destId="{F9AB52F1-F48F-487E-869C-9AAEDB7E56A8}" srcOrd="0" destOrd="0" presId="urn:microsoft.com/office/officeart/2005/8/layout/cycle6"/>
    <dgm:cxn modelId="{109ADB93-E38B-4007-9AD8-1FC77B969308}" srcId="{1437C0CA-FD43-4B62-A3D7-6F22036F5825}" destId="{E0114939-1D96-44BA-982A-8105D527C7B9}" srcOrd="1" destOrd="0" parTransId="{E9EA62A3-24D8-4EE6-B7AA-BFB25E475F12}" sibTransId="{620BEBC0-4D1B-4D2A-A77A-4A1036690B6E}"/>
    <dgm:cxn modelId="{84765B84-D9BF-42C0-AD5E-091035D30DFF}" srcId="{1437C0CA-FD43-4B62-A3D7-6F22036F5825}" destId="{51FDD2F8-B59A-414E-B5C7-E0F6BA7CE89E}" srcOrd="5" destOrd="0" parTransId="{7871912F-E3D9-4FE1-9128-703F0FE24FD8}" sibTransId="{3F1DC9E0-9A03-4EEB-A698-7BC9D057AE34}"/>
    <dgm:cxn modelId="{DB196AF6-A1A6-4677-9539-E40644F4284C}" type="presOf" srcId="{1E839FEC-0375-4BB7-A189-3B77B6C94D4B}" destId="{D88F4052-570A-49EC-8744-20C5C285B9FA}" srcOrd="0" destOrd="0" presId="urn:microsoft.com/office/officeart/2005/8/layout/cycle6"/>
    <dgm:cxn modelId="{C2076DB4-29AB-4C50-AC42-6AAB8364BA98}" srcId="{1437C0CA-FD43-4B62-A3D7-6F22036F5825}" destId="{00175A28-6C0F-47A3-8807-13AF8FE3199B}" srcOrd="6" destOrd="0" parTransId="{C578FCD0-19D2-45B3-9ED5-3E1A1672B09B}" sibTransId="{7103923A-E307-423E-9BD3-80856FDF6D87}"/>
    <dgm:cxn modelId="{5D80D765-DDAC-413B-8762-22C2735038EF}" type="presOf" srcId="{00175A28-6C0F-47A3-8807-13AF8FE3199B}" destId="{E530DE6D-0637-42FE-A28E-333AA3948EF9}" srcOrd="0" destOrd="0" presId="urn:microsoft.com/office/officeart/2005/8/layout/cycle6"/>
    <dgm:cxn modelId="{CFAE072B-3E92-4625-BED8-57733BB687CA}" type="presOf" srcId="{20996557-98CD-4F93-8E3B-B7E4B4BD3728}" destId="{93D4354C-0F76-4FAE-882F-66C946EFAD70}" srcOrd="0" destOrd="0" presId="urn:microsoft.com/office/officeart/2005/8/layout/cycle6"/>
    <dgm:cxn modelId="{F9B0146E-AD3B-46AC-A722-11AB582C3057}" type="presOf" srcId="{C09D31C1-97E5-4DE0-A857-56533FC82BDB}" destId="{F162E2D3-84CF-4889-AB3E-DB4B3D21130A}" srcOrd="0" destOrd="0" presId="urn:microsoft.com/office/officeart/2005/8/layout/cycle6"/>
    <dgm:cxn modelId="{6EE718F3-FB5C-4401-AB77-03985E4278DE}" srcId="{1437C0CA-FD43-4B62-A3D7-6F22036F5825}" destId="{0615D9FC-7DBF-40C2-8E0B-8A0B89F9ED81}" srcOrd="0" destOrd="0" parTransId="{04FCAE25-3DED-4931-BE19-924387272C2E}" sibTransId="{E0B63A43-7545-4BDF-9BC1-A77E2B7EB9F5}"/>
    <dgm:cxn modelId="{F45FCBB4-8314-4CB6-AB8B-195F787A3EA7}" type="presOf" srcId="{51FDD2F8-B59A-414E-B5C7-E0F6BA7CE89E}" destId="{D428156F-FDF6-4190-BFD3-D646DB14FE62}" srcOrd="0" destOrd="0" presId="urn:microsoft.com/office/officeart/2005/8/layout/cycle6"/>
    <dgm:cxn modelId="{6318D204-399A-4A31-A460-A06AC8D5C8FE}" type="presOf" srcId="{E0B63A43-7545-4BDF-9BC1-A77E2B7EB9F5}" destId="{0DA61D07-AAFE-4B5E-86AA-8D1BDE39A577}" srcOrd="0" destOrd="0" presId="urn:microsoft.com/office/officeart/2005/8/layout/cycle6"/>
    <dgm:cxn modelId="{BC4C1691-2244-49A1-A79A-973B77D7FF22}" type="presOf" srcId="{7ED8118C-A326-4EE2-B4D9-39096098FCF6}" destId="{6F8BE303-A131-4F12-9E16-FE8B0A0CCAFF}" srcOrd="0" destOrd="0" presId="urn:microsoft.com/office/officeart/2005/8/layout/cycle6"/>
    <dgm:cxn modelId="{28E47DA8-DF3E-4A29-85F7-9D569DFAC686}" srcId="{1437C0CA-FD43-4B62-A3D7-6F22036F5825}" destId="{BD34519D-7279-448E-8929-9B029CABA31F}" srcOrd="4" destOrd="0" parTransId="{EA553DFF-F716-48D0-AE57-F6D63377156D}" sibTransId="{4DDF048A-7573-436D-97A7-C99E51A00165}"/>
    <dgm:cxn modelId="{5AC2A3A9-F68A-4AE8-AE14-38C1B4D28BB2}" type="presOf" srcId="{4DDF048A-7573-436D-97A7-C99E51A00165}" destId="{DC4D10E2-023C-4AC8-B51C-2FDB942E225D}" srcOrd="0" destOrd="0" presId="urn:microsoft.com/office/officeart/2005/8/layout/cycle6"/>
    <dgm:cxn modelId="{56E22208-72A7-4E5C-B0FB-F58466209B46}" type="presOf" srcId="{E0114939-1D96-44BA-982A-8105D527C7B9}" destId="{71D3FD37-D146-46AB-AB26-D23250A827DB}" srcOrd="0" destOrd="0" presId="urn:microsoft.com/office/officeart/2005/8/layout/cycle6"/>
    <dgm:cxn modelId="{FC28871B-6D3D-4102-8971-77E5850E2710}" type="presOf" srcId="{0615D9FC-7DBF-40C2-8E0B-8A0B89F9ED81}" destId="{07E5F7BB-235D-41BE-AB15-E24E83F9D296}" srcOrd="0" destOrd="0" presId="urn:microsoft.com/office/officeart/2005/8/layout/cycle6"/>
    <dgm:cxn modelId="{BA665E83-CEEE-4E5A-B01B-39DA7A5DA838}" srcId="{1437C0CA-FD43-4B62-A3D7-6F22036F5825}" destId="{B1583029-9410-4730-A758-1F2633B534EB}" srcOrd="3" destOrd="0" parTransId="{26A259EA-7572-48C4-8220-F0C30F887C2C}" sibTransId="{D701EA32-D1CE-4DD7-8369-4EFFA264C419}"/>
    <dgm:cxn modelId="{B87E4B47-EEF9-4A2B-BD91-8FA76F231568}" type="presParOf" srcId="{79AF00A7-CCFC-431E-9F40-B3A8179E3F3A}" destId="{07E5F7BB-235D-41BE-AB15-E24E83F9D296}" srcOrd="0" destOrd="0" presId="urn:microsoft.com/office/officeart/2005/8/layout/cycle6"/>
    <dgm:cxn modelId="{E1776739-E20D-4B6C-87B1-9773992EEAB7}" type="presParOf" srcId="{79AF00A7-CCFC-431E-9F40-B3A8179E3F3A}" destId="{6606B0F2-C4E7-463E-AA49-101255BCE3E9}" srcOrd="1" destOrd="0" presId="urn:microsoft.com/office/officeart/2005/8/layout/cycle6"/>
    <dgm:cxn modelId="{13EE6A4F-C712-4491-9966-9D8E27C88789}" type="presParOf" srcId="{79AF00A7-CCFC-431E-9F40-B3A8179E3F3A}" destId="{0DA61D07-AAFE-4B5E-86AA-8D1BDE39A577}" srcOrd="2" destOrd="0" presId="urn:microsoft.com/office/officeart/2005/8/layout/cycle6"/>
    <dgm:cxn modelId="{09922AA2-09D8-4393-9E5E-93B8A87B65B1}" type="presParOf" srcId="{79AF00A7-CCFC-431E-9F40-B3A8179E3F3A}" destId="{71D3FD37-D146-46AB-AB26-D23250A827DB}" srcOrd="3" destOrd="0" presId="urn:microsoft.com/office/officeart/2005/8/layout/cycle6"/>
    <dgm:cxn modelId="{C3B48672-57B9-43D2-97AF-252420F323CF}" type="presParOf" srcId="{79AF00A7-CCFC-431E-9F40-B3A8179E3F3A}" destId="{A9E3EC29-D21A-4C7A-8346-4E4753D2AF17}" srcOrd="4" destOrd="0" presId="urn:microsoft.com/office/officeart/2005/8/layout/cycle6"/>
    <dgm:cxn modelId="{74E0B39E-A60E-4DEB-88F9-1C2EF67318D4}" type="presParOf" srcId="{79AF00A7-CCFC-431E-9F40-B3A8179E3F3A}" destId="{33A4E1F4-0613-4088-8E6D-464C026ABACC}" srcOrd="5" destOrd="0" presId="urn:microsoft.com/office/officeart/2005/8/layout/cycle6"/>
    <dgm:cxn modelId="{E2C6CBCC-0A48-49AC-B082-34E37F18B343}" type="presParOf" srcId="{79AF00A7-CCFC-431E-9F40-B3A8179E3F3A}" destId="{F162E2D3-84CF-4889-AB3E-DB4B3D21130A}" srcOrd="6" destOrd="0" presId="urn:microsoft.com/office/officeart/2005/8/layout/cycle6"/>
    <dgm:cxn modelId="{9ACBAC08-4EE8-4CBB-928E-E954D6F60569}" type="presParOf" srcId="{79AF00A7-CCFC-431E-9F40-B3A8179E3F3A}" destId="{84CBFEF4-FE9D-423E-B263-56C8B09271D0}" srcOrd="7" destOrd="0" presId="urn:microsoft.com/office/officeart/2005/8/layout/cycle6"/>
    <dgm:cxn modelId="{C52154AC-4C0A-41A0-93D7-A6E38632898A}" type="presParOf" srcId="{79AF00A7-CCFC-431E-9F40-B3A8179E3F3A}" destId="{6F8BE303-A131-4F12-9E16-FE8B0A0CCAFF}" srcOrd="8" destOrd="0" presId="urn:microsoft.com/office/officeart/2005/8/layout/cycle6"/>
    <dgm:cxn modelId="{6AC3D265-ED83-455F-8128-C2315080002E}" type="presParOf" srcId="{79AF00A7-CCFC-431E-9F40-B3A8179E3F3A}" destId="{70B1EA3F-C6DD-4239-8616-E8DBBB451516}" srcOrd="9" destOrd="0" presId="urn:microsoft.com/office/officeart/2005/8/layout/cycle6"/>
    <dgm:cxn modelId="{60A8B12A-34C8-4DEE-8A3C-4DE5F6D5A907}" type="presParOf" srcId="{79AF00A7-CCFC-431E-9F40-B3A8179E3F3A}" destId="{DAEABDD3-1EF8-45CC-B85D-54741BE7A0F1}" srcOrd="10" destOrd="0" presId="urn:microsoft.com/office/officeart/2005/8/layout/cycle6"/>
    <dgm:cxn modelId="{1836347F-91A1-4324-A0CA-A6FB73EDB622}" type="presParOf" srcId="{79AF00A7-CCFC-431E-9F40-B3A8179E3F3A}" destId="{B5210FF5-93FD-48E7-9026-E95AE4986BD5}" srcOrd="11" destOrd="0" presId="urn:microsoft.com/office/officeart/2005/8/layout/cycle6"/>
    <dgm:cxn modelId="{FCB28C10-8BCB-46C8-979B-1D3BC97B33EC}" type="presParOf" srcId="{79AF00A7-CCFC-431E-9F40-B3A8179E3F3A}" destId="{F9AB52F1-F48F-487E-869C-9AAEDB7E56A8}" srcOrd="12" destOrd="0" presId="urn:microsoft.com/office/officeart/2005/8/layout/cycle6"/>
    <dgm:cxn modelId="{EF453647-C844-470C-A1F8-6F625BB03203}" type="presParOf" srcId="{79AF00A7-CCFC-431E-9F40-B3A8179E3F3A}" destId="{763A7A23-CCB8-48DB-8794-B35CCD74854E}" srcOrd="13" destOrd="0" presId="urn:microsoft.com/office/officeart/2005/8/layout/cycle6"/>
    <dgm:cxn modelId="{891E0427-012C-4272-BFD5-C7BFA6C7439C}" type="presParOf" srcId="{79AF00A7-CCFC-431E-9F40-B3A8179E3F3A}" destId="{DC4D10E2-023C-4AC8-B51C-2FDB942E225D}" srcOrd="14" destOrd="0" presId="urn:microsoft.com/office/officeart/2005/8/layout/cycle6"/>
    <dgm:cxn modelId="{1B52A2C2-D408-46F9-8456-AC8A9677F8A7}" type="presParOf" srcId="{79AF00A7-CCFC-431E-9F40-B3A8179E3F3A}" destId="{D428156F-FDF6-4190-BFD3-D646DB14FE62}" srcOrd="15" destOrd="0" presId="urn:microsoft.com/office/officeart/2005/8/layout/cycle6"/>
    <dgm:cxn modelId="{D7EA386B-D013-4401-88C9-3B380AA0A625}" type="presParOf" srcId="{79AF00A7-CCFC-431E-9F40-B3A8179E3F3A}" destId="{76A91AA3-05EF-4CE6-B904-B2B8A24EDA50}" srcOrd="16" destOrd="0" presId="urn:microsoft.com/office/officeart/2005/8/layout/cycle6"/>
    <dgm:cxn modelId="{A090BF18-3201-45A4-932D-237D5CC1A126}" type="presParOf" srcId="{79AF00A7-CCFC-431E-9F40-B3A8179E3F3A}" destId="{B455D188-AF71-4538-A0B1-D521FF264C94}" srcOrd="17" destOrd="0" presId="urn:microsoft.com/office/officeart/2005/8/layout/cycle6"/>
    <dgm:cxn modelId="{DCB4322F-7DEF-49AE-A6D4-C9915E83D489}" type="presParOf" srcId="{79AF00A7-CCFC-431E-9F40-B3A8179E3F3A}" destId="{E530DE6D-0637-42FE-A28E-333AA3948EF9}" srcOrd="18" destOrd="0" presId="urn:microsoft.com/office/officeart/2005/8/layout/cycle6"/>
    <dgm:cxn modelId="{B33E4EB5-12B1-4188-8A56-E403ED59521D}" type="presParOf" srcId="{79AF00A7-CCFC-431E-9F40-B3A8179E3F3A}" destId="{92635546-9E4B-4334-9248-027182D07D1B}" srcOrd="19" destOrd="0" presId="urn:microsoft.com/office/officeart/2005/8/layout/cycle6"/>
    <dgm:cxn modelId="{6D73828F-5891-4B01-A3B6-204D81DB277B}" type="presParOf" srcId="{79AF00A7-CCFC-431E-9F40-B3A8179E3F3A}" destId="{806751EF-9CE0-414D-990B-4928DB7C9F8A}" srcOrd="20" destOrd="0" presId="urn:microsoft.com/office/officeart/2005/8/layout/cycle6"/>
    <dgm:cxn modelId="{D1F9D59B-453B-4F26-84AF-BDDC29E8E69D}" type="presParOf" srcId="{79AF00A7-CCFC-431E-9F40-B3A8179E3F3A}" destId="{93D4354C-0F76-4FAE-882F-66C946EFAD70}" srcOrd="21" destOrd="0" presId="urn:microsoft.com/office/officeart/2005/8/layout/cycle6"/>
    <dgm:cxn modelId="{BC8A1C56-D48A-49CC-BE9D-CA90BC738D00}" type="presParOf" srcId="{79AF00A7-CCFC-431E-9F40-B3A8179E3F3A}" destId="{5339E98B-1311-4BAA-A15A-79E4003CDFB5}" srcOrd="22" destOrd="0" presId="urn:microsoft.com/office/officeart/2005/8/layout/cycle6"/>
    <dgm:cxn modelId="{C59AA075-F6A8-4441-8A53-E88F4F822D57}" type="presParOf" srcId="{79AF00A7-CCFC-431E-9F40-B3A8179E3F3A}" destId="{D88F4052-570A-49EC-8744-20C5C285B9FA}" srcOrd="23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E5F7BB-235D-41BE-AB15-E24E83F9D296}">
      <dsp:nvSpPr>
        <dsp:cNvPr id="0" name=""/>
        <dsp:cNvSpPr/>
      </dsp:nvSpPr>
      <dsp:spPr>
        <a:xfrm>
          <a:off x="3707638" y="3784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Význam použití</a:t>
          </a:r>
          <a:endParaRPr lang="cs-CZ" sz="1300" kern="1200" dirty="0"/>
        </a:p>
      </dsp:txBody>
      <dsp:txXfrm>
        <a:off x="3707638" y="3784"/>
        <a:ext cx="1225683" cy="796693"/>
      </dsp:txXfrm>
    </dsp:sp>
    <dsp:sp modelId="{0DA61D07-AAFE-4B5E-86AA-8D1BDE39A577}">
      <dsp:nvSpPr>
        <dsp:cNvPr id="0" name=""/>
        <dsp:cNvSpPr/>
      </dsp:nvSpPr>
      <dsp:spPr>
        <a:xfrm>
          <a:off x="1497701" y="388655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3443704" y="84245"/>
              </a:moveTo>
              <a:arcTo wR="2766220" hR="2766220" stAng="17050602" swAng="10190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D3FD37-D146-46AB-AB26-D23250A827DB}">
      <dsp:nvSpPr>
        <dsp:cNvPr id="0" name=""/>
        <dsp:cNvSpPr/>
      </dsp:nvSpPr>
      <dsp:spPr>
        <a:xfrm>
          <a:off x="5616617" y="792097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Ethylalkohol</a:t>
          </a:r>
          <a:endParaRPr lang="cs-CZ" sz="1300" kern="1200" dirty="0"/>
        </a:p>
      </dsp:txBody>
      <dsp:txXfrm>
        <a:off x="5616617" y="792097"/>
        <a:ext cx="1225683" cy="796693"/>
      </dsp:txXfrm>
    </dsp:sp>
    <dsp:sp modelId="{33A4E1F4-0613-4088-8E6D-464C026ABACC}">
      <dsp:nvSpPr>
        <dsp:cNvPr id="0" name=""/>
        <dsp:cNvSpPr/>
      </dsp:nvSpPr>
      <dsp:spPr>
        <a:xfrm>
          <a:off x="1560073" y="440221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5017590" y="1158953"/>
              </a:moveTo>
              <a:arcTo wR="2766220" hR="2766220" stAng="19468604" swAng="157085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62E2D3-84CF-4889-AB3E-DB4B3D21130A}">
      <dsp:nvSpPr>
        <dsp:cNvPr id="0" name=""/>
        <dsp:cNvSpPr/>
      </dsp:nvSpPr>
      <dsp:spPr>
        <a:xfrm>
          <a:off x="6473858" y="2770005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Vonné látky živočišné</a:t>
          </a:r>
          <a:endParaRPr lang="cs-CZ" sz="1300" kern="1200" dirty="0"/>
        </a:p>
      </dsp:txBody>
      <dsp:txXfrm>
        <a:off x="6473858" y="2770005"/>
        <a:ext cx="1225683" cy="796693"/>
      </dsp:txXfrm>
    </dsp:sp>
    <dsp:sp modelId="{6F8BE303-A131-4F12-9E16-FE8B0A0CCAFF}">
      <dsp:nvSpPr>
        <dsp:cNvPr id="0" name=""/>
        <dsp:cNvSpPr/>
      </dsp:nvSpPr>
      <dsp:spPr>
        <a:xfrm>
          <a:off x="1554259" y="402131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5501789" y="3176874"/>
              </a:moveTo>
              <a:arcTo wR="2766220" hR="2766220" stAng="512238" swAng="152853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B1EA3F-C6DD-4239-8616-E8DBBB451516}">
      <dsp:nvSpPr>
        <dsp:cNvPr id="0" name=""/>
        <dsp:cNvSpPr/>
      </dsp:nvSpPr>
      <dsp:spPr>
        <a:xfrm>
          <a:off x="5663651" y="4726018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Fáze vůně</a:t>
          </a:r>
          <a:endParaRPr lang="cs-CZ" sz="1300" kern="1200" dirty="0"/>
        </a:p>
      </dsp:txBody>
      <dsp:txXfrm>
        <a:off x="5663651" y="4726018"/>
        <a:ext cx="1225683" cy="796693"/>
      </dsp:txXfrm>
    </dsp:sp>
    <dsp:sp modelId="{B5210FF5-93FD-48E7-9026-E95AE4986BD5}">
      <dsp:nvSpPr>
        <dsp:cNvPr id="0" name=""/>
        <dsp:cNvSpPr/>
      </dsp:nvSpPr>
      <dsp:spPr>
        <a:xfrm>
          <a:off x="1554259" y="402131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4210721" y="5125328"/>
              </a:moveTo>
              <a:arcTo wR="2766220" hR="2766220" stAng="3511231" swAng="11095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AB52F1-F48F-487E-869C-9AAEDB7E56A8}">
      <dsp:nvSpPr>
        <dsp:cNvPr id="0" name=""/>
        <dsp:cNvSpPr/>
      </dsp:nvSpPr>
      <dsp:spPr>
        <a:xfrm>
          <a:off x="3707638" y="5536225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Deodoranty a antiperspiranty</a:t>
          </a:r>
          <a:endParaRPr lang="cs-CZ" sz="1300" kern="1200" dirty="0"/>
        </a:p>
      </dsp:txBody>
      <dsp:txXfrm>
        <a:off x="3707638" y="5536225"/>
        <a:ext cx="1225683" cy="796693"/>
      </dsp:txXfrm>
    </dsp:sp>
    <dsp:sp modelId="{DC4D10E2-023C-4AC8-B51C-2FDB942E225D}">
      <dsp:nvSpPr>
        <dsp:cNvPr id="0" name=""/>
        <dsp:cNvSpPr/>
      </dsp:nvSpPr>
      <dsp:spPr>
        <a:xfrm>
          <a:off x="1554259" y="402131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2144539" y="5461677"/>
              </a:moveTo>
              <a:arcTo wR="2766220" hR="2766220" stAng="6179256" swAng="11095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28156F-FDF6-4190-BFD3-D646DB14FE62}">
      <dsp:nvSpPr>
        <dsp:cNvPr id="0" name=""/>
        <dsp:cNvSpPr/>
      </dsp:nvSpPr>
      <dsp:spPr>
        <a:xfrm>
          <a:off x="1751625" y="4726018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Vonné látky syntetické</a:t>
          </a:r>
          <a:endParaRPr lang="cs-CZ" sz="1300" kern="1200" dirty="0"/>
        </a:p>
      </dsp:txBody>
      <dsp:txXfrm>
        <a:off x="1751625" y="4726018"/>
        <a:ext cx="1225683" cy="796693"/>
      </dsp:txXfrm>
    </dsp:sp>
    <dsp:sp modelId="{B455D188-AF71-4538-A0B1-D521FF264C94}">
      <dsp:nvSpPr>
        <dsp:cNvPr id="0" name=""/>
        <dsp:cNvSpPr/>
      </dsp:nvSpPr>
      <dsp:spPr>
        <a:xfrm>
          <a:off x="1554259" y="402131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473269" y="4313589"/>
              </a:moveTo>
              <a:arcTo wR="2766220" hR="2766220" stAng="8759223" swAng="152853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30DE6D-0637-42FE-A28E-333AA3948EF9}">
      <dsp:nvSpPr>
        <dsp:cNvPr id="0" name=""/>
        <dsp:cNvSpPr/>
      </dsp:nvSpPr>
      <dsp:spPr>
        <a:xfrm>
          <a:off x="941418" y="2770005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Vonné látky rostlinné</a:t>
          </a:r>
          <a:endParaRPr lang="cs-CZ" sz="1300" kern="1200" dirty="0"/>
        </a:p>
      </dsp:txBody>
      <dsp:txXfrm>
        <a:off x="941418" y="2770005"/>
        <a:ext cx="1225683" cy="796693"/>
      </dsp:txXfrm>
    </dsp:sp>
    <dsp:sp modelId="{806751EF-9CE0-414D-990B-4928DB7C9F8A}">
      <dsp:nvSpPr>
        <dsp:cNvPr id="0" name=""/>
        <dsp:cNvSpPr/>
      </dsp:nvSpPr>
      <dsp:spPr>
        <a:xfrm>
          <a:off x="1547651" y="445164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37369" y="2313064"/>
              </a:moveTo>
              <a:arcTo wR="2766220" hR="2766220" stAng="11365714" swAng="14650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D4354C-0F76-4FAE-882F-66C946EFAD70}">
      <dsp:nvSpPr>
        <dsp:cNvPr id="0" name=""/>
        <dsp:cNvSpPr/>
      </dsp:nvSpPr>
      <dsp:spPr>
        <a:xfrm>
          <a:off x="1728190" y="864098"/>
          <a:ext cx="1225683" cy="796693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Druhy přípravků</a:t>
          </a:r>
          <a:endParaRPr lang="cs-CZ" sz="1300" kern="1200" dirty="0"/>
        </a:p>
      </dsp:txBody>
      <dsp:txXfrm>
        <a:off x="1728190" y="864098"/>
        <a:ext cx="1225683" cy="796693"/>
      </dsp:txXfrm>
    </dsp:sp>
    <dsp:sp modelId="{D88F4052-570A-49EC-8744-20C5C285B9FA}">
      <dsp:nvSpPr>
        <dsp:cNvPr id="0" name=""/>
        <dsp:cNvSpPr/>
      </dsp:nvSpPr>
      <dsp:spPr>
        <a:xfrm>
          <a:off x="1606064" y="389836"/>
          <a:ext cx="5532440" cy="5532440"/>
        </a:xfrm>
        <a:custGeom>
          <a:avLst/>
          <a:gdLst/>
          <a:ahLst/>
          <a:cxnLst/>
          <a:rect l="0" t="0" r="0" b="0"/>
          <a:pathLst>
            <a:path>
              <a:moveTo>
                <a:pt x="1225409" y="468857"/>
              </a:moveTo>
              <a:arcTo wR="2766220" hR="2766220" stAng="14169046" swAng="118477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08685-D9F3-464E-8386-D0952FC99410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BA46D-1621-411B-9FAE-5C4743AE7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0528" y="1556792"/>
          <a:ext cx="8963472" cy="5123843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2805058"/>
                <a:gridCol w="6158414"/>
              </a:tblGrid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VYS_32_INOVACE_494_Přípravky</a:t>
                      </a:r>
                      <a:r>
                        <a:rPr lang="cs-CZ" baseline="0" dirty="0" smtClean="0"/>
                        <a:t> osobní hygieny</a:t>
                      </a:r>
                      <a:endParaRPr lang="cs-CZ" dirty="0"/>
                    </a:p>
                  </a:txBody>
                  <a:tcPr/>
                </a:tc>
              </a:tr>
              <a:tr h="730277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20. 9. 2013</a:t>
                      </a:r>
                      <a:endParaRPr lang="cs-CZ" dirty="0"/>
                    </a:p>
                  </a:txBody>
                  <a:tcPr/>
                </a:tc>
              </a:tr>
              <a:tr h="417301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je určen žákům třetího ročníku oboru Kadeřník. Interaktivní forma umožní rychlé zopakování  a připomenutí základních pojmů po předešlém výkladu učiva. Jednotlivé</a:t>
                      </a:r>
                      <a:r>
                        <a:rPr lang="cs-CZ" sz="1400" baseline="0" dirty="0" smtClean="0"/>
                        <a:t> snímky objasní  význam používání přípravků osobní hygieny, jejich složení a účinky. Časová dotace 20 – 25 min. </a:t>
                      </a:r>
                      <a:endParaRPr lang="cs-CZ" sz="1400" dirty="0"/>
                    </a:p>
                  </a:txBody>
                  <a:tcPr/>
                </a:tc>
              </a:tr>
              <a:tr h="42968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  13.</a:t>
                      </a:r>
                      <a:r>
                        <a:rPr lang="cs-CZ" sz="1400" baseline="0" dirty="0" smtClean="0"/>
                        <a:t> snímků, které shrnují základní informace  o přípravcích osobní hygieny. Po rychlém zopakování a připomenutí  dané problematiky mají žáci  v závěru možnost ověřit si své znalosti </a:t>
                      </a:r>
                      <a:r>
                        <a:rPr lang="cs-CZ" sz="1400" baseline="0" dirty="0" err="1" smtClean="0"/>
                        <a:t>zodpovězením</a:t>
                      </a:r>
                      <a:r>
                        <a:rPr lang="cs-CZ" sz="1400" baseline="0" dirty="0" smtClean="0"/>
                        <a:t>  otázek, které  jsou zaměřené na důležité informace  o této skupině přípravků. 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332656"/>
            <a:ext cx="6192688" cy="1045464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60648"/>
            <a:ext cx="1802690" cy="10956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Přípravky osobní hygieny</a:t>
            </a:r>
            <a:endParaRPr lang="cs-CZ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323528" y="260648"/>
          <a:ext cx="8640960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476672"/>
            <a:ext cx="37439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</a:t>
            </a:r>
            <a:r>
              <a:rPr lang="cs-CZ" sz="36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534607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Čistící schopnost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 Omezují vliv mikroorganismů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 Dezinfekční účinky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 Zlepšení subjektivních pocitů</a:t>
            </a:r>
            <a:endParaRPr lang="cs-CZ" sz="3200" dirty="0"/>
          </a:p>
        </p:txBody>
      </p:sp>
      <p:sp>
        <p:nvSpPr>
          <p:cNvPr id="8" name="Tlačítko akce: Začátek 7">
            <a:hlinkClick r:id="rId2" action="ppaction://hlinksldjump" highlightClick="1"/>
          </p:cNvPr>
          <p:cNvSpPr/>
          <p:nvPr/>
        </p:nvSpPr>
        <p:spPr>
          <a:xfrm>
            <a:off x="7524328" y="5301208"/>
            <a:ext cx="1042416" cy="1042416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88640"/>
            <a:ext cx="5490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přípravků a jejich složení</a:t>
            </a:r>
            <a:endParaRPr lang="cs-CZ" sz="32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750327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/>
              <a:t> </a:t>
            </a:r>
            <a:r>
              <a:rPr lang="cs-CZ" sz="4000" b="1" dirty="0" smtClean="0"/>
              <a:t>Kolínské vody </a:t>
            </a:r>
            <a:r>
              <a:rPr lang="cs-CZ" sz="4000" dirty="0" smtClean="0"/>
              <a:t>- </a:t>
            </a:r>
            <a:r>
              <a:rPr lang="cs-CZ" sz="2400" dirty="0" smtClean="0"/>
              <a:t>1 – 3 % směsi vonných látek,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60 – 70 % lihu</a:t>
            </a:r>
          </a:p>
          <a:p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4400" dirty="0" smtClean="0"/>
              <a:t> </a:t>
            </a:r>
            <a:r>
              <a:rPr lang="cs-CZ" sz="4000" b="1" dirty="0" smtClean="0"/>
              <a:t>Toaletní vody </a:t>
            </a:r>
            <a:r>
              <a:rPr lang="cs-CZ" sz="4000" dirty="0" smtClean="0"/>
              <a:t>- </a:t>
            </a:r>
            <a:r>
              <a:rPr lang="cs-CZ" sz="2400" dirty="0" smtClean="0"/>
              <a:t>6 – 8 % směsi vonných látek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85 % lihu</a:t>
            </a:r>
          </a:p>
          <a:p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 </a:t>
            </a:r>
            <a:r>
              <a:rPr lang="cs-CZ" sz="4000" b="1" dirty="0" smtClean="0"/>
              <a:t>Parfémy</a:t>
            </a:r>
            <a:r>
              <a:rPr lang="cs-CZ" sz="4000" dirty="0" smtClean="0"/>
              <a:t> -           </a:t>
            </a:r>
            <a:r>
              <a:rPr lang="cs-CZ" sz="2400" dirty="0" smtClean="0"/>
              <a:t>10 – 15 % směsi vonných látek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80 – 95 % lihu</a:t>
            </a:r>
            <a:endParaRPr lang="cs-CZ" sz="4000" dirty="0" smtClean="0"/>
          </a:p>
          <a:p>
            <a:endParaRPr lang="cs-CZ" sz="2400" dirty="0"/>
          </a:p>
          <a:p>
            <a:endParaRPr lang="cs-CZ" sz="4000" dirty="0"/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7524328" y="5445224"/>
            <a:ext cx="1042416" cy="1042416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60648"/>
            <a:ext cx="28078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Ethylalkohol</a:t>
            </a:r>
            <a:endParaRPr lang="cs-CZ" sz="40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764704"/>
            <a:ext cx="17082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Vlastnosti:</a:t>
            </a:r>
          </a:p>
          <a:p>
            <a:endParaRPr lang="cs-CZ" sz="2400" u="sng" dirty="0" smtClean="0"/>
          </a:p>
          <a:p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412776"/>
            <a:ext cx="293580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/>
              <a:t>dobré </a:t>
            </a:r>
            <a:r>
              <a:rPr lang="cs-CZ" sz="2400" dirty="0" smtClean="0"/>
              <a:t>rozpouštědlo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dezinfekční účinek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err="1" smtClean="0"/>
              <a:t>dstringenční</a:t>
            </a:r>
            <a:r>
              <a:rPr lang="cs-CZ" sz="2400" dirty="0" smtClean="0"/>
              <a:t> </a:t>
            </a:r>
            <a:r>
              <a:rPr lang="cs-CZ" sz="2400" dirty="0" smtClean="0"/>
              <a:t>účinek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013176"/>
            <a:ext cx="1181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Výroba: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805264"/>
            <a:ext cx="8552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Destilací zkvašených cukernatých látek ( sladké ovoce nebo melasa)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412776"/>
            <a:ext cx="382495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/>
              <a:t>čirá</a:t>
            </a:r>
            <a:r>
              <a:rPr lang="cs-CZ" sz="2400" dirty="0" smtClean="0"/>
              <a:t>, opojná látka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 větších dávkách jedovatá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/>
              <a:t>dobře </a:t>
            </a:r>
            <a:r>
              <a:rPr lang="cs-CZ" sz="2400" dirty="0" smtClean="0"/>
              <a:t>rozpustný ve vodě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/>
              <a:t>příjemná </a:t>
            </a:r>
            <a:r>
              <a:rPr lang="cs-CZ" sz="2400" dirty="0" smtClean="0"/>
              <a:t>vůně</a:t>
            </a:r>
            <a:endParaRPr lang="cs-CZ" sz="2400" dirty="0"/>
          </a:p>
        </p:txBody>
      </p:sp>
      <p:sp>
        <p:nvSpPr>
          <p:cNvPr id="9" name="Tlačítko akce: Začátek 8">
            <a:hlinkClick r:id="rId2" action="ppaction://hlinksldjump" highlightClick="1"/>
          </p:cNvPr>
          <p:cNvSpPr/>
          <p:nvPr/>
        </p:nvSpPr>
        <p:spPr>
          <a:xfrm>
            <a:off x="7812360" y="4293096"/>
            <a:ext cx="1042416" cy="1042416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88640"/>
            <a:ext cx="51622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Vonné látky rostlinné</a:t>
            </a:r>
            <a:endParaRPr lang="cs-CZ" sz="44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5285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Získávají se ve formě těkavých olejů,  </a:t>
            </a:r>
            <a:r>
              <a:rPr lang="cs-CZ" sz="2400" u="sng" dirty="0" smtClean="0"/>
              <a:t>silic</a:t>
            </a:r>
            <a:endParaRPr lang="cs-CZ" sz="24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492896"/>
            <a:ext cx="443954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Rostliny ( máta, levandule)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Květy ( fialka, růže)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( rozmarýna, </a:t>
            </a:r>
            <a:r>
              <a:rPr lang="cs-CZ" sz="2400" dirty="0" err="1" smtClean="0"/>
              <a:t>pačula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Kořeny ( andělika)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Dřevo ( cedr, santal)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Citrusy ( pomeranč, mandarinka)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772816"/>
            <a:ext cx="7232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Nejstarší se získávají ze stromů – Myrha, Kadidlo, Benzoe</a:t>
            </a:r>
            <a:endParaRPr lang="cs-CZ" sz="2400" dirty="0"/>
          </a:p>
        </p:txBody>
      </p:sp>
      <p:sp>
        <p:nvSpPr>
          <p:cNvPr id="8" name="Tlačítko akce: Začátek 7">
            <a:hlinkClick r:id="rId2" action="ppaction://hlinksldjump" highlightClick="1"/>
          </p:cNvPr>
          <p:cNvSpPr/>
          <p:nvPr/>
        </p:nvSpPr>
        <p:spPr>
          <a:xfrm>
            <a:off x="7812360" y="5229200"/>
            <a:ext cx="1042416" cy="1042416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60648"/>
            <a:ext cx="51990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Vonné látky živočišné</a:t>
            </a:r>
            <a:endParaRPr lang="cs-CZ" sz="44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493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Získávají se ze zvířecích orgánů a žláz ( bobr, cibetka, kabar, vorvaň)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04864"/>
            <a:ext cx="1281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Význam: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204864"/>
            <a:ext cx="35866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slouží jako fixátory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zpomalují odpařování silic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prodlužují vůni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373216"/>
            <a:ext cx="3756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Druhy živočišných pryskyřic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5157192"/>
            <a:ext cx="11705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mošus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ambra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cibet</a:t>
            </a:r>
            <a:endParaRPr lang="cs-CZ" sz="2400" dirty="0"/>
          </a:p>
        </p:txBody>
      </p:sp>
      <p:sp>
        <p:nvSpPr>
          <p:cNvPr id="10" name="Tlačítko akce: Začátek 9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60648"/>
            <a:ext cx="54422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Syntetické vonné látky</a:t>
            </a:r>
            <a:endParaRPr lang="cs-CZ" sz="44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1281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Význam: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1268760"/>
            <a:ext cx="323934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zesílení přírodních vůní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lépe rozpustné v lihu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zlevnění kompozice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581128"/>
            <a:ext cx="1043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Druhy: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4293096"/>
            <a:ext cx="25753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skořicový aldehyd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vanilin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kumarin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chinolin</a:t>
            </a:r>
            <a:endParaRPr lang="cs-CZ" sz="2400" dirty="0"/>
          </a:p>
        </p:txBody>
      </p:sp>
      <p:sp>
        <p:nvSpPr>
          <p:cNvPr id="8" name="Tlačítko akce: Začátek 7">
            <a:hlinkClick r:id="rId2" action="ppaction://hlinksldjump" highlightClick="1"/>
          </p:cNvPr>
          <p:cNvSpPr/>
          <p:nvPr/>
        </p:nvSpPr>
        <p:spPr>
          <a:xfrm>
            <a:off x="7668344" y="5229200"/>
            <a:ext cx="1042416" cy="1042416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60648"/>
            <a:ext cx="24911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Fáze vůně</a:t>
            </a:r>
            <a:endParaRPr lang="cs-CZ" sz="44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861048"/>
            <a:ext cx="831516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i="1" u="sng" dirty="0" smtClean="0"/>
              <a:t>Špička vůně </a:t>
            </a:r>
            <a:r>
              <a:rPr lang="cs-CZ" sz="2400" dirty="0" smtClean="0"/>
              <a:t>– nejtěkavější část kompozice, působí jen několik </a:t>
            </a:r>
          </a:p>
          <a:p>
            <a:pPr marL="457200" indent="-457200"/>
            <a:r>
              <a:rPr lang="cs-CZ" sz="2400" dirty="0" smtClean="0"/>
              <a:t>                                 vteřin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rabicPeriod" startAt="2"/>
            </a:pPr>
            <a:r>
              <a:rPr lang="cs-CZ" sz="2400" i="1" u="sng" dirty="0" smtClean="0"/>
              <a:t>Střed vůně</a:t>
            </a:r>
            <a:r>
              <a:rPr lang="cs-CZ" sz="2400" i="1" dirty="0" smtClean="0"/>
              <a:t> </a:t>
            </a:r>
            <a:r>
              <a:rPr lang="cs-CZ" sz="2400" dirty="0" smtClean="0"/>
              <a:t>– nejcharakterističtější část kompozice.</a:t>
            </a:r>
          </a:p>
          <a:p>
            <a:pPr marL="457200" indent="-457200">
              <a:buAutoNum type="arabicPeriod" startAt="2"/>
            </a:pPr>
            <a:endParaRPr lang="cs-CZ" sz="2400" u="sng" dirty="0" smtClean="0"/>
          </a:p>
          <a:p>
            <a:pPr marL="457200" indent="-457200">
              <a:buAutoNum type="arabicPeriod" startAt="2"/>
            </a:pPr>
            <a:r>
              <a:rPr lang="cs-CZ" sz="2400" i="1" u="sng" dirty="0" smtClean="0"/>
              <a:t> Konec vůně</a:t>
            </a:r>
            <a:r>
              <a:rPr lang="cs-CZ" sz="2400" i="1" dirty="0" smtClean="0"/>
              <a:t> </a:t>
            </a:r>
            <a:r>
              <a:rPr lang="cs-CZ" sz="2400" dirty="0" smtClean="0"/>
              <a:t>– jemný čichový vjem po několika hodinách.</a:t>
            </a:r>
            <a:endParaRPr lang="cs-CZ" sz="2400" u="sng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412776"/>
            <a:ext cx="84798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Kompozice</a:t>
            </a:r>
            <a:r>
              <a:rPr lang="cs-CZ" sz="2400" dirty="0" smtClean="0"/>
              <a:t> – směs vonných látek , základní charakteristická vůně  </a:t>
            </a:r>
          </a:p>
          <a:p>
            <a:r>
              <a:rPr lang="cs-CZ" sz="2400" dirty="0" smtClean="0"/>
              <a:t>                        rozšířená o další látky, které vůni harmonicky doplňují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78092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Fáze vůně</a:t>
            </a:r>
            <a:r>
              <a:rPr lang="cs-CZ" sz="2400" b="1" dirty="0" smtClean="0"/>
              <a:t>:</a:t>
            </a:r>
            <a:endParaRPr lang="cs-CZ" sz="2400" b="1" u="sng" dirty="0"/>
          </a:p>
        </p:txBody>
      </p:sp>
      <p:sp>
        <p:nvSpPr>
          <p:cNvPr id="7" name="Tlačítko akce: Začátek 6">
            <a:hlinkClick r:id="rId2" action="ppaction://hlinksldjump" highlightClick="1"/>
          </p:cNvPr>
          <p:cNvSpPr/>
          <p:nvPr/>
        </p:nvSpPr>
        <p:spPr>
          <a:xfrm>
            <a:off x="8100392" y="4653136"/>
            <a:ext cx="826392" cy="826392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260648"/>
            <a:ext cx="51948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Deodoranty a antiperspiranty</a:t>
            </a:r>
            <a:endParaRPr lang="cs-CZ" sz="3200" b="1" u="sng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112474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Brání vzniku nepříjemného zápachu při pocení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44746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66"/>
                </a:solidFill>
              </a:rPr>
              <a:t>Deodoranty </a:t>
            </a:r>
            <a:r>
              <a:rPr lang="cs-CZ" sz="2400" b="1" u="sng" dirty="0" smtClean="0"/>
              <a:t>- účinek</a:t>
            </a:r>
          </a:p>
          <a:p>
            <a:endParaRPr lang="cs-CZ" sz="2400" u="sng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smtClean="0"/>
              <a:t>neovlivňují </a:t>
            </a:r>
            <a:r>
              <a:rPr lang="cs-CZ" sz="2400" dirty="0" smtClean="0"/>
              <a:t>vylučování potu 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smtClean="0"/>
              <a:t>zabraňují </a:t>
            </a:r>
            <a:r>
              <a:rPr lang="cs-CZ" sz="2400" dirty="0" smtClean="0"/>
              <a:t>množení </a:t>
            </a:r>
            <a:r>
              <a:rPr lang="cs-CZ" sz="2400" dirty="0" smtClean="0"/>
              <a:t>    mikroorganismů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u="sng" dirty="0" smtClean="0"/>
          </a:p>
          <a:p>
            <a:endParaRPr lang="cs-CZ" sz="24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628800"/>
            <a:ext cx="287315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Složení </a:t>
            </a:r>
          </a:p>
          <a:p>
            <a:endParaRPr lang="cs-CZ" sz="2400" u="sng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antiseptické přísady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jemný parfém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365104"/>
            <a:ext cx="346293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66"/>
                </a:solidFill>
              </a:rPr>
              <a:t>Antiperspiranty</a:t>
            </a:r>
            <a:r>
              <a:rPr lang="cs-CZ" sz="2400" u="sng" dirty="0" smtClean="0"/>
              <a:t> </a:t>
            </a:r>
            <a:r>
              <a:rPr lang="cs-CZ" sz="2400" b="1" u="sng" dirty="0" smtClean="0"/>
              <a:t>– účinek</a:t>
            </a:r>
          </a:p>
          <a:p>
            <a:endParaRPr lang="cs-CZ" sz="2400" u="sng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smtClean="0"/>
              <a:t>omezují </a:t>
            </a:r>
            <a:r>
              <a:rPr lang="cs-CZ" sz="2400" dirty="0" smtClean="0"/>
              <a:t>vylučování potu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smtClean="0"/>
              <a:t>zabraňují </a:t>
            </a:r>
            <a:r>
              <a:rPr lang="cs-CZ" sz="2400" dirty="0" smtClean="0"/>
              <a:t>rozkladu potu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3933056"/>
            <a:ext cx="47880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u="sng" dirty="0" smtClean="0"/>
          </a:p>
          <a:p>
            <a:endParaRPr lang="cs-CZ" sz="2400" u="sng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dezinfekční a antiseptické přísady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hlinité nebo zinečnaté soli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parfém</a:t>
            </a:r>
          </a:p>
          <a:p>
            <a:endParaRPr lang="cs-CZ" sz="2400" u="sng" dirty="0" smtClean="0"/>
          </a:p>
          <a:p>
            <a:pPr>
              <a:buFont typeface="Wingdings" pitchFamily="2" charset="2"/>
              <a:buChar char="§"/>
            </a:pPr>
            <a:endParaRPr lang="cs-CZ" sz="24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4149080"/>
            <a:ext cx="1271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Složení</a:t>
            </a:r>
            <a:endParaRPr lang="cs-CZ" sz="2400" b="1" u="sng" dirty="0"/>
          </a:p>
        </p:txBody>
      </p:sp>
      <p:sp>
        <p:nvSpPr>
          <p:cNvPr id="10" name="Tlačítko akce: Začátek 9">
            <a:hlinkClick r:id="rId2" action="ppaction://hlinksldjump" highlightClick="1"/>
          </p:cNvPr>
          <p:cNvSpPr/>
          <p:nvPr/>
        </p:nvSpPr>
        <p:spPr>
          <a:xfrm>
            <a:off x="8100392" y="5949280"/>
            <a:ext cx="826392" cy="754384"/>
          </a:xfrm>
          <a:prstGeom prst="actionButtonBeginning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60648"/>
            <a:ext cx="3688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Shrnující otázky</a:t>
            </a:r>
            <a:r>
              <a:rPr lang="cs-CZ" sz="4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40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758169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Vyjmenujte základní druhy přípravků osobní  hygieny.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 Jaké základní složky obsahují přípravky osobní hygieny?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 Jak se vyrábí </a:t>
            </a:r>
            <a:r>
              <a:rPr lang="cs-CZ" sz="2400" dirty="0" smtClean="0"/>
              <a:t>ethylalkohol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 Co je to kompozice a co ji tvoří?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 Jmenujte některé druhy silic a pryskyřic.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 Vyjmenujte fáze vůně.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 Složení deodorantů a antiperspirantů, rozdíl mezi nimi.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60648"/>
            <a:ext cx="4151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r>
              <a:rPr lang="cs-CZ" sz="4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40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864096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Kolínské vody, toaletní vody, parfémy.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 </a:t>
            </a:r>
            <a:r>
              <a:rPr lang="cs-CZ" sz="2000" dirty="0" smtClean="0"/>
              <a:t>Ethylalkohol </a:t>
            </a:r>
            <a:r>
              <a:rPr lang="cs-CZ" sz="2000" dirty="0" smtClean="0"/>
              <a:t>a směs vonných látek.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 Destilací zkvašených cukernatých látek např. sladkého ovoce nebo melasy. </a:t>
            </a:r>
          </a:p>
          <a:p>
            <a:pPr marL="457200" indent="-457200"/>
            <a:r>
              <a:rPr lang="cs-CZ" sz="2000" dirty="0" smtClean="0"/>
              <a:t>        </a:t>
            </a:r>
          </a:p>
          <a:p>
            <a:pPr marL="457200" indent="-457200"/>
            <a:r>
              <a:rPr lang="cs-CZ" sz="2000" dirty="0" smtClean="0"/>
              <a:t>4.    Vonná směs, kterou tvoří rostlinné , živočišné nebo syntetické</a:t>
            </a:r>
          </a:p>
          <a:p>
            <a:pPr marL="457200" indent="-457200"/>
            <a:r>
              <a:rPr lang="cs-CZ" sz="2000" dirty="0" smtClean="0"/>
              <a:t>        silice a pryskyřice.</a:t>
            </a:r>
          </a:p>
          <a:p>
            <a:pPr marL="457200" indent="-457200"/>
            <a:endParaRPr lang="cs-CZ" sz="2000" dirty="0" smtClean="0"/>
          </a:p>
          <a:p>
            <a:pPr marL="457200" indent="-457200">
              <a:buAutoNum type="arabicPeriod" startAt="5"/>
            </a:pPr>
            <a:r>
              <a:rPr lang="cs-CZ" sz="2000" dirty="0" smtClean="0"/>
              <a:t>Myrha, kadidlo, cibet, ambra, mošus, vanilin, kumarin, chinolin.</a:t>
            </a:r>
          </a:p>
          <a:p>
            <a:pPr marL="457200" indent="-457200">
              <a:buAutoNum type="arabicPeriod" startAt="5"/>
            </a:pPr>
            <a:endParaRPr lang="cs-CZ" sz="2000" dirty="0" smtClean="0"/>
          </a:p>
          <a:p>
            <a:pPr marL="457200" indent="-457200">
              <a:buAutoNum type="arabicPeriod" startAt="5"/>
            </a:pPr>
            <a:r>
              <a:rPr lang="cs-CZ" sz="2000" dirty="0" smtClean="0"/>
              <a:t> Špička, střed a konec vůně.</a:t>
            </a:r>
          </a:p>
          <a:p>
            <a:pPr marL="457200" indent="-457200">
              <a:buAutoNum type="arabicPeriod" startAt="5"/>
            </a:pPr>
            <a:endParaRPr lang="cs-CZ" sz="2000" dirty="0" smtClean="0"/>
          </a:p>
          <a:p>
            <a:pPr marL="457200" indent="-457200">
              <a:buAutoNum type="arabicPeriod" startAt="5"/>
            </a:pPr>
            <a:r>
              <a:rPr lang="cs-CZ" sz="2000" dirty="0" smtClean="0"/>
              <a:t> Deodoranty - dezinfekční a antiseptické přísady, parfém.  Přípravky, které</a:t>
            </a:r>
          </a:p>
          <a:p>
            <a:pPr marL="457200" indent="-457200"/>
            <a:r>
              <a:rPr lang="cs-CZ" sz="2000" dirty="0" smtClean="0"/>
              <a:t>         zabraňují množení mikroorganismů, neovlivňují vylučování potu.</a:t>
            </a:r>
          </a:p>
          <a:p>
            <a:pPr marL="457200" indent="-457200"/>
            <a:r>
              <a:rPr lang="cs-CZ" sz="2000" dirty="0" smtClean="0"/>
              <a:t>         Antiperspiranty – dezinfekční, antiseptické přísady, parfém, hlinité  </a:t>
            </a:r>
          </a:p>
          <a:p>
            <a:pPr marL="457200" indent="-457200"/>
            <a:r>
              <a:rPr lang="cs-CZ" sz="2000" dirty="0" smtClean="0"/>
              <a:t>         a zinečnaté soli. Stejné účinky, navíc omezují vylučování potu. </a:t>
            </a:r>
          </a:p>
          <a:p>
            <a:pPr marL="457200" indent="-457200"/>
            <a:r>
              <a:rPr lang="cs-CZ" sz="2000" dirty="0" smtClean="0"/>
              <a:t>         </a:t>
            </a:r>
          </a:p>
          <a:p>
            <a:pPr marL="457200" indent="-457200">
              <a:buAutoNum type="arabicPeriod" startAt="5"/>
            </a:pPr>
            <a:endParaRPr lang="cs-CZ" sz="2400" dirty="0" smtClean="0"/>
          </a:p>
          <a:p>
            <a:pPr marL="457200" indent="-457200">
              <a:buAutoNum type="arabicPeriod" startAt="5"/>
            </a:pP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2854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Použitá literatura</a:t>
            </a:r>
            <a:r>
              <a:rPr lang="cs-CZ" sz="2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70712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 oboru Kadeřník.</a:t>
            </a:r>
          </a:p>
          <a:p>
            <a:r>
              <a:rPr lang="cs-CZ" dirty="0" smtClean="0"/>
              <a:t>3. vydání, Praha, </a:t>
            </a:r>
            <a:r>
              <a:rPr lang="cs-CZ" dirty="0" err="1" smtClean="0"/>
              <a:t>Informatorium</a:t>
            </a:r>
            <a:r>
              <a:rPr lang="cs-CZ" dirty="0" smtClean="0"/>
              <a:t>, 1999. ISBN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Zahradník M.: Materiály II pro 3. ročník oboru Kosmetička. 1. vydání, Praha, </a:t>
            </a:r>
            <a:r>
              <a:rPr lang="cs-CZ" dirty="0" err="1" smtClean="0"/>
              <a:t>Informatorium</a:t>
            </a:r>
            <a:r>
              <a:rPr lang="cs-CZ" dirty="0" smtClean="0"/>
              <a:t>,</a:t>
            </a:r>
          </a:p>
          <a:p>
            <a:r>
              <a:rPr lang="cs-CZ" dirty="0" smtClean="0"/>
              <a:t>2001. ISBN 80 – 86073- 83 – 1.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759</Words>
  <Application>Microsoft Office PowerPoint</Application>
  <PresentationFormat>Předvádění na obrazovce (4:3)</PresentationFormat>
  <Paragraphs>174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Přípravky osobní hygieny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Přípravky osobní hygieny</dc:title>
  <dc:creator>user</dc:creator>
  <cp:lastModifiedBy>user</cp:lastModifiedBy>
  <cp:revision>23</cp:revision>
  <dcterms:created xsi:type="dcterms:W3CDTF">2014-02-06T06:26:20Z</dcterms:created>
  <dcterms:modified xsi:type="dcterms:W3CDTF">2014-04-13T05:49:51Z</dcterms:modified>
</cp:coreProperties>
</file>