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9" r:id="rId5"/>
    <p:sldId id="258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D10EEC5-AB49-45C8-AA0C-F82BF8DE9447}" type="datetimeFigureOut">
              <a:rPr lang="en-US" smtClean="0"/>
              <a:t>7/30/2013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84353EC-E420-473A-B3D7-6263F21E92F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611560" y="2276872"/>
            <a:ext cx="7573955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NÁZEV ŠKOLY: ZŠ PARDUBICE - SPOŘILOV</a:t>
            </a:r>
            <a:br>
              <a:rPr lang="cs-CZ" sz="2000" dirty="0" smtClean="0"/>
            </a:br>
            <a:r>
              <a:rPr lang="cs-CZ" sz="2000" dirty="0" smtClean="0"/>
              <a:t>AUTOR: MGR. LENKA POZDĚNOVÁ</a:t>
            </a:r>
            <a:br>
              <a:rPr lang="cs-CZ" sz="2000" dirty="0" smtClean="0"/>
            </a:br>
            <a:r>
              <a:rPr lang="cs-CZ" sz="2000" dirty="0" smtClean="0"/>
              <a:t>NÁZEV: VY_32_INOVACE_VÝVOJOVÉ PORUCHY UČENÍ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I_19. NUMERACE DO 4</a:t>
            </a:r>
            <a:br>
              <a:rPr lang="cs-CZ" sz="2000" dirty="0" smtClean="0"/>
            </a:br>
            <a:r>
              <a:rPr lang="cs-CZ" sz="2000" dirty="0"/>
              <a:t>TÉMA</a:t>
            </a:r>
            <a:r>
              <a:rPr lang="cs-CZ" sz="2000" dirty="0" smtClean="0"/>
              <a:t>: NUMERACE </a:t>
            </a:r>
            <a:r>
              <a:rPr lang="cs-CZ" sz="2000" dirty="0"/>
              <a:t>DO 4</a:t>
            </a:r>
            <a:br>
              <a:rPr lang="cs-CZ" sz="2000" dirty="0"/>
            </a:br>
            <a:r>
              <a:rPr lang="cs-CZ" sz="2000" dirty="0" smtClean="0"/>
              <a:t>ČÍSLO PROJEKTU:CZ.1.07/1.4.00/21.2349</a:t>
            </a:r>
            <a:br>
              <a:rPr lang="cs-CZ" sz="2000" dirty="0" smtClean="0"/>
            </a:br>
            <a:r>
              <a:rPr lang="cs-CZ" sz="2000" dirty="0" smtClean="0"/>
              <a:t>ANOTACE: DUM JE ZAMĚŘEN  NA ROZVÍJENÍ </a:t>
            </a:r>
            <a:br>
              <a:rPr lang="cs-CZ" sz="2000" dirty="0" smtClean="0"/>
            </a:br>
            <a:r>
              <a:rPr lang="cs-CZ" sz="2000" dirty="0" smtClean="0"/>
              <a:t>                PROSTOROVÉ ORIENTACE, ZRAKOVÉHO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VNÍMÁNÍ, NA PROCVIČENÍ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NUMERACE DO 4.</a:t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88014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438021"/>
            <a:ext cx="7495286" cy="1910859"/>
          </a:xfrm>
          <a:solidFill>
            <a:schemeClr val="accent3"/>
          </a:solidFill>
        </p:spPr>
        <p:txBody>
          <a:bodyPr/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1.Nakresli jablíčko na stoleček.</a:t>
            </a:r>
            <a:b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2.Nakresli míč pod stoleček.</a:t>
            </a:r>
            <a:b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3.Nakresli panáčka na pravou stranu</a:t>
            </a:r>
            <a:b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od stolečku.</a:t>
            </a:r>
            <a:b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4.Nakresli židli na levou stranu od stolečku.</a:t>
            </a:r>
            <a:endParaRPr lang="en-US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4098" name="Picture 2" descr="C:\Users\Lenka Pozděnová\AppData\Local\Microsoft\Windows\Temporary Internet Files\Content.IE5\K0O7W0UI\MC9000167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140968"/>
            <a:ext cx="3888432" cy="318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7636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306971" cy="907503"/>
          </a:xfrm>
          <a:solidFill>
            <a:schemeClr val="accent3"/>
          </a:solidFill>
        </p:spPr>
        <p:txBody>
          <a:bodyPr/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Podle čísel doplň chybějící hvězdičky.</a:t>
            </a:r>
            <a:endParaRPr lang="en-US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7418684"/>
              </p:ext>
            </p:extLst>
          </p:nvPr>
        </p:nvGraphicFramePr>
        <p:xfrm>
          <a:off x="827584" y="1806572"/>
          <a:ext cx="7306768" cy="4283245"/>
        </p:xfrm>
        <a:graphic>
          <a:graphicData uri="http://schemas.openxmlformats.org/drawingml/2006/table">
            <a:tbl>
              <a:tblPr firstRow="1" lastRow="1" bandRow="1">
                <a:tableStyleId>{F5AB1C69-6EDB-4FF4-983F-18BD219EF322}</a:tableStyleId>
              </a:tblPr>
              <a:tblGrid>
                <a:gridCol w="1826692"/>
                <a:gridCol w="1826692"/>
                <a:gridCol w="1826692"/>
                <a:gridCol w="1826692"/>
              </a:tblGrid>
              <a:tr h="686324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3</a:t>
                      </a:r>
                      <a:endParaRPr lang="en-US" dirty="0"/>
                    </a:p>
                  </a:txBody>
                  <a:tcPr/>
                </a:tc>
              </a:tr>
              <a:tr h="3596921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Lenka Pozděnová\AppData\Local\Microsoft\Windows\Temporary Internet Files\Content.IE5\DE4CGPLA\MC90044135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80928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 Pozděnová\AppData\Local\Microsoft\Windows\Temporary Internet Files\Content.IE5\DE4CGPLA\MC90044135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3645024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 Pozděnová\AppData\Local\Microsoft\Windows\Temporary Internet Files\Content.IE5\DE4CGPLA\MC90044135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445224"/>
            <a:ext cx="507504" cy="50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 Pozděnová\AppData\Local\Microsoft\Windows\Temporary Internet Files\Content.IE5\DE4CGPLA\MC90044135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06913"/>
            <a:ext cx="1044116" cy="104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 Pozděnová\AppData\Local\Microsoft\Windows\Temporary Internet Files\Content.IE5\DE4CGPLA\MC90044135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43711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576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Nakresli daný počet            .   </a:t>
            </a:r>
            <a:endParaRPr lang="en-US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2858171"/>
              </p:ext>
            </p:extLst>
          </p:nvPr>
        </p:nvGraphicFramePr>
        <p:xfrm>
          <a:off x="971598" y="1806574"/>
          <a:ext cx="7162752" cy="4142705"/>
        </p:xfrm>
        <a:graphic>
          <a:graphicData uri="http://schemas.openxmlformats.org/drawingml/2006/table">
            <a:tbl>
              <a:tblPr firstRow="1" lastRow="1" bandRow="1">
                <a:tableStyleId>{5C22544A-7EE6-4342-B048-85BDC9FD1C3A}</a:tableStyleId>
              </a:tblPr>
              <a:tblGrid>
                <a:gridCol w="1193792"/>
                <a:gridCol w="1193792"/>
                <a:gridCol w="1193792"/>
                <a:gridCol w="1193792"/>
                <a:gridCol w="1193792"/>
                <a:gridCol w="1193792"/>
              </a:tblGrid>
              <a:tr h="4142705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Lenka Pozděnová\AppData\Local\Microsoft\Windows\Temporary Internet Files\Content.IE5\DE4CGPLA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4961" y="764704"/>
            <a:ext cx="1008112" cy="815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3815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Přikresli vždy jeden       .Správné číslo dej do kroužku.</a:t>
            </a:r>
            <a:endParaRPr lang="en-US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2716754"/>
              </p:ext>
            </p:extLst>
          </p:nvPr>
        </p:nvGraphicFramePr>
        <p:xfrm>
          <a:off x="1045654" y="2132856"/>
          <a:ext cx="6836668" cy="4355647"/>
        </p:xfrm>
        <a:graphic>
          <a:graphicData uri="http://schemas.openxmlformats.org/drawingml/2006/table">
            <a:tbl>
              <a:tblPr firstRow="1" lastRow="1" bandRow="1">
                <a:tableStyleId>{5DA37D80-6434-44D0-A028-1B22A696006F}</a:tableStyleId>
              </a:tblPr>
              <a:tblGrid>
                <a:gridCol w="1759465"/>
                <a:gridCol w="1692401"/>
                <a:gridCol w="1692401"/>
                <a:gridCol w="1692401"/>
              </a:tblGrid>
              <a:tr h="3096344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259303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1  2  3  4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1  2  3  4  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1  2  3  4  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1  2  3  4  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074" name="Picture 2" descr="C:\Users\Lenka Pozděnová\AppData\Local\Microsoft\Windows\Temporary Internet Files\Content.IE5\S7687CZ2\MC9004339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04664"/>
            <a:ext cx="1080120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 Pozděnová\AppData\Local\Microsoft\Windows\Temporary Internet Files\Content.IE5\S7687CZ2\MC9004339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87774"/>
            <a:ext cx="749238" cy="74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 Pozděnová\AppData\Local\Microsoft\Windows\Temporary Internet Files\Content.IE5\S7687CZ2\MC9004339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84805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 Pozděnová\AppData\Local\Microsoft\Windows\Temporary Internet Files\Content.IE5\S7687CZ2\MC9004339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7163" y="2413155"/>
            <a:ext cx="749238" cy="749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enka Pozděnová\AppData\Local\Microsoft\Windows\Temporary Internet Files\Content.IE5\S7687CZ2\MC9004339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439" y="2403314"/>
            <a:ext cx="569218" cy="569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enka Pozděnová\AppData\Local\Microsoft\Windows\Temporary Internet Files\Content.IE5\S7687CZ2\MC9004339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401" y="2327523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enka Pozděnová\AppData\Local\Microsoft\Windows\Temporary Internet Files\Content.IE5\S7687CZ2\MC9004339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79189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6860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3"/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 noGrp="1"/>
          </p:cNvSpPr>
          <p:nvPr>
            <p:ph idx="1"/>
          </p:nvPr>
        </p:nvSpPr>
        <p:spPr>
          <a:xfrm>
            <a:off x="1043607" y="1807361"/>
            <a:ext cx="7090947" cy="68553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– kliparty galerie MS Office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329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110</TotalTime>
  <Words>70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NÁZEV ŠKOLY: ZŠ PARDUBICE - SPOŘILOV AUTOR: MGR. LENKA POZDĚNOVÁ NÁZEV: VY_32_INOVACE_VÝVOJOVÉ PORUCHY UČENÍ              I_19. NUMERACE DO 4 TÉMA: NUMERACE DO 4 ČÍSLO PROJEKTU:CZ.1.07/1.4.00/21.2349 ANOTACE: DUM JE ZAMĚŘEN  NA ROZVÍJENÍ                  PROSTOROVÉ ORIENTACE, ZRAKOVÉHO                 VNÍMÁNÍ, NA PROCVIČENÍ                  NUMERACE DO 4. </vt:lpstr>
      <vt:lpstr>1.Nakresli jablíčko na stoleček. 2.Nakresli míč pod stoleček. 3.Nakresli panáčka na pravou stranu    od stolečku. 4.Nakresli židli na levou stranu od stolečku.</vt:lpstr>
      <vt:lpstr>Podle čísel doplň chybějící hvězdičky.</vt:lpstr>
      <vt:lpstr>Nakresli daný počet            .   </vt:lpstr>
      <vt:lpstr>Přikresli vždy jeden       .Správné číslo dej do kroužku.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Pozděnová</dc:creator>
  <cp:lastModifiedBy>Pozděnová Lenka</cp:lastModifiedBy>
  <cp:revision>23</cp:revision>
  <dcterms:created xsi:type="dcterms:W3CDTF">2012-09-18T15:10:19Z</dcterms:created>
  <dcterms:modified xsi:type="dcterms:W3CDTF">2013-07-30T13:35:34Z</dcterms:modified>
</cp:coreProperties>
</file>