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E1663B-EA48-430E-8066-B173AB6DBF1E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69556-F7B7-4691-B4BC-5F1F55DC1E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679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600C3-7E9A-4B8D-A850-84158683CC8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33741F-378C-4667-B12D-49657001CE5E}" type="slidenum">
              <a:rPr lang="en-US" smtClean="0"/>
              <a:t>‹#›</a:t>
            </a:fld>
            <a:endParaRPr lang="en-US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1030493" y="2636912"/>
            <a:ext cx="708301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dirty="0" smtClean="0"/>
              <a:t>VY_32_INOVACE_VÝVOJOVÉ PORUCHY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</a:t>
            </a:r>
            <a:r>
              <a:rPr lang="cs-CZ" sz="2000" dirty="0" smtClean="0"/>
              <a:t>UČENÍ I_20</a:t>
            </a:r>
            <a:r>
              <a:rPr lang="cs-CZ" sz="2000" dirty="0" smtClean="0"/>
              <a:t>. </a:t>
            </a:r>
            <a:r>
              <a:rPr lang="cs-CZ" sz="2000" dirty="0" smtClean="0"/>
              <a:t>NUMERACE DO 5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 </a:t>
            </a:r>
            <a:r>
              <a:rPr lang="cs-CZ" sz="2000" dirty="0" smtClean="0"/>
              <a:t>NUMERACE DO 5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JE ZAMĚŘEN  NA ROZVÍJENÍ </a:t>
            </a:r>
            <a:br>
              <a:rPr lang="cs-CZ" sz="2000" dirty="0" smtClean="0"/>
            </a:br>
            <a:r>
              <a:rPr lang="cs-CZ" sz="2000" dirty="0" smtClean="0"/>
              <a:t>                PROSTOROVÉ ORIENTACE,</a:t>
            </a:r>
            <a:br>
              <a:rPr lang="cs-CZ" sz="2000" dirty="0" smtClean="0"/>
            </a:br>
            <a:r>
              <a:rPr lang="cs-CZ" sz="2000" dirty="0" smtClean="0"/>
              <a:t>                NA PROCVIČENÍ NUMERACE DO 5.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291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24935" cy="1584176"/>
          </a:xfrm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 Zakroužkuj zeleně kočičku v pravém horním rohu.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 Zakroužkuj modře kočičku v levém</a:t>
            </a: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dolním rohu.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3. </a:t>
            </a: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akroužkuj červeně kočičku v levém</a:t>
            </a: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horním rohu.</a:t>
            </a:r>
            <a:endParaRPr lang="en-US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204864"/>
            <a:ext cx="8784976" cy="36724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026" name="Picture 2" descr="C:\Users\Lenka Pozděnová\AppData\Local\Microsoft\Windows\Temporary Internet Files\Content.IE5\K0O7W0UI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736" y="2298874"/>
            <a:ext cx="1082760" cy="137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nka Pozděnová\AppData\Local\Microsoft\Windows\Temporary Internet Files\Content.IE5\K0O7W0UI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40" y="4507012"/>
            <a:ext cx="1082760" cy="137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enka Pozděnová\AppData\Local\Microsoft\Windows\Temporary Internet Files\Content.IE5\K0O7W0UI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232" y="4505846"/>
            <a:ext cx="1082760" cy="137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enka Pozděnová\AppData\Local\Microsoft\Windows\Temporary Internet Files\Content.IE5\K0O7W0UI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98874"/>
            <a:ext cx="1082760" cy="137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904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125113" cy="924475"/>
          </a:xfrm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Pokračuj v řadě.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1031535" y="1716176"/>
            <a:ext cx="432048" cy="50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vnoramenný trojúhelník 4"/>
          <p:cNvSpPr/>
          <p:nvPr/>
        </p:nvSpPr>
        <p:spPr>
          <a:xfrm>
            <a:off x="1835696" y="1762320"/>
            <a:ext cx="530352" cy="457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2555776" y="1739248"/>
            <a:ext cx="534944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755576" y="2492896"/>
            <a:ext cx="74888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875446" y="2996952"/>
            <a:ext cx="588137" cy="62636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835696" y="3081536"/>
            <a:ext cx="457200" cy="457200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vnoramenný trojúhelník 12"/>
          <p:cNvSpPr/>
          <p:nvPr/>
        </p:nvSpPr>
        <p:spPr>
          <a:xfrm>
            <a:off x="755576" y="4437112"/>
            <a:ext cx="588137" cy="48235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776" y="3081536"/>
            <a:ext cx="457200" cy="457200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Přímá spojnice 15"/>
          <p:cNvCxnSpPr/>
          <p:nvPr/>
        </p:nvCxnSpPr>
        <p:spPr>
          <a:xfrm>
            <a:off x="755576" y="3958208"/>
            <a:ext cx="74888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Rovnoramenný trojúhelník 17"/>
          <p:cNvSpPr/>
          <p:nvPr/>
        </p:nvSpPr>
        <p:spPr>
          <a:xfrm>
            <a:off x="1704759" y="4437112"/>
            <a:ext cx="588137" cy="48235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2594648" y="4419600"/>
            <a:ext cx="457200" cy="49986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Přímá spojnice 20"/>
          <p:cNvCxnSpPr/>
          <p:nvPr/>
        </p:nvCxnSpPr>
        <p:spPr>
          <a:xfrm>
            <a:off x="755576" y="5229200"/>
            <a:ext cx="748883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070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136904" cy="979511"/>
          </a:xfrm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Obrázky vždy spoj se stejným počtem koleček.</a:t>
            </a:r>
            <a:endParaRPr lang="en-US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 rot="5400000">
            <a:off x="5821986" y="2875796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ál 5"/>
          <p:cNvSpPr/>
          <p:nvPr/>
        </p:nvSpPr>
        <p:spPr>
          <a:xfrm rot="5400000">
            <a:off x="6372167" y="2875797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ál 6"/>
          <p:cNvSpPr/>
          <p:nvPr/>
        </p:nvSpPr>
        <p:spPr>
          <a:xfrm rot="5400000">
            <a:off x="6946615" y="2875796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ál 7"/>
          <p:cNvSpPr/>
          <p:nvPr/>
        </p:nvSpPr>
        <p:spPr>
          <a:xfrm rot="5400000">
            <a:off x="6484108" y="4531981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ál 8"/>
          <p:cNvSpPr/>
          <p:nvPr/>
        </p:nvSpPr>
        <p:spPr>
          <a:xfrm rot="5400000">
            <a:off x="5863526" y="4531980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ál 9"/>
          <p:cNvSpPr/>
          <p:nvPr/>
        </p:nvSpPr>
        <p:spPr>
          <a:xfrm rot="5400000">
            <a:off x="7572354" y="5396079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ál 10"/>
          <p:cNvSpPr/>
          <p:nvPr/>
        </p:nvSpPr>
        <p:spPr>
          <a:xfrm rot="5400000">
            <a:off x="7015301" y="5396077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ál 11"/>
          <p:cNvSpPr/>
          <p:nvPr/>
        </p:nvSpPr>
        <p:spPr>
          <a:xfrm rot="5400000">
            <a:off x="6484108" y="5396078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ál 12"/>
          <p:cNvSpPr/>
          <p:nvPr/>
        </p:nvSpPr>
        <p:spPr>
          <a:xfrm rot="5400000">
            <a:off x="5863527" y="5396077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ál 13"/>
          <p:cNvSpPr/>
          <p:nvPr/>
        </p:nvSpPr>
        <p:spPr>
          <a:xfrm rot="5400000">
            <a:off x="5823706" y="3811900"/>
            <a:ext cx="387515" cy="3417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ovéPole 14"/>
          <p:cNvSpPr txBox="1"/>
          <p:nvPr/>
        </p:nvSpPr>
        <p:spPr>
          <a:xfrm>
            <a:off x="5660446" y="2708920"/>
            <a:ext cx="243994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60446" y="3701253"/>
            <a:ext cx="2439586" cy="56309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421333"/>
            <a:ext cx="2448272" cy="563091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1760" y="5310299"/>
            <a:ext cx="2448272" cy="513351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95536" y="2721620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51520" y="3759448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1520" y="4729270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51520" y="5823650"/>
            <a:ext cx="4680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Lenka Pozděnová\AppData\Local\Microsoft\Windows\Temporary Internet Files\Content.IE5\AM1I8PN9\MM9002836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6309" y="4984424"/>
            <a:ext cx="53340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 Pozděnová\AppData\Local\Microsoft\Windows\Temporary Internet Files\Content.IE5\S7687CZ2\MP9004465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4353"/>
            <a:ext cx="847334" cy="109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Users\Lenka Pozděnová\AppData\Local\Microsoft\Windows\Temporary Internet Files\Content.IE5\S7687CZ2\MP9004465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532" y="1624353"/>
            <a:ext cx="847334" cy="109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 Pozděnová\AppData\Local\Microsoft\Windows\Temporary Internet Files\Content.IE5\DE4CGPLA\MP900446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14230" flipV="1">
            <a:off x="342068" y="2825124"/>
            <a:ext cx="663219" cy="85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Lenka Pozděnová\AppData\Local\Microsoft\Windows\Temporary Internet Files\Content.IE5\DE4CGPLA\MP900446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14230" flipV="1">
            <a:off x="1519221" y="2883318"/>
            <a:ext cx="663219" cy="85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Lenka Pozděnová\AppData\Local\Microsoft\Windows\Temporary Internet Files\Content.IE5\DE4CGPLA\MP900446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14230" flipV="1">
            <a:off x="2687601" y="2862112"/>
            <a:ext cx="663219" cy="85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 Pozděnová\AppData\Local\Microsoft\Windows\Temporary Internet Files\Content.IE5\K0O7W0UI\MP900446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32" y="3878017"/>
            <a:ext cx="676890" cy="85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Lenka Pozděnová\AppData\Local\Microsoft\Windows\Temporary Internet Files\Content.IE5\K0O7W0UI\MP900446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511" y="3838716"/>
            <a:ext cx="676890" cy="85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Lenka Pozděnová\AppData\Local\Microsoft\Windows\Temporary Internet Files\Content.IE5\K0O7W0UI\MP900446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530" y="3879750"/>
            <a:ext cx="676890" cy="85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Lenka Pozděnová\AppData\Local\Microsoft\Windows\Temporary Internet Files\Content.IE5\K0O7W0UI\MP900446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351" y="3878017"/>
            <a:ext cx="676890" cy="85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06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Namaluj vždy stejný počet čárek, jako je obrázků.</a:t>
            </a:r>
            <a:endParaRPr lang="en-US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698221"/>
              </p:ext>
            </p:extLst>
          </p:nvPr>
        </p:nvGraphicFramePr>
        <p:xfrm>
          <a:off x="971600" y="1806573"/>
          <a:ext cx="7162750" cy="4358730"/>
        </p:xfrm>
        <a:graphic>
          <a:graphicData uri="http://schemas.openxmlformats.org/drawingml/2006/table">
            <a:tbl>
              <a:tblPr firstRow="1" lastRow="1" bandRow="1">
                <a:tableStyleId>{5DA37D80-6434-44D0-A028-1B22A696006F}</a:tableStyleId>
              </a:tblPr>
              <a:tblGrid>
                <a:gridCol w="3581375"/>
                <a:gridCol w="3581375"/>
              </a:tblGrid>
              <a:tr h="87174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  <a:tr h="87174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  <a:tr h="87174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  <a:tr h="87174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  <a:tr h="87174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Lenka Pozděnová\AppData\Local\Microsoft\Windows\Temporary Internet Files\Content.IE5\AM1I8PN9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54916"/>
            <a:ext cx="917400" cy="66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nka Pozděnová\AppData\Local\Microsoft\Windows\Temporary Internet Files\Content.IE5\AM1I8PN9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416" y="1956341"/>
            <a:ext cx="917400" cy="66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enka Pozděnová\AppData\Local\Microsoft\Windows\Temporary Internet Files\Content.IE5\AM1I8PN9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56341"/>
            <a:ext cx="917400" cy="66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 Pozděnová\AppData\Local\Microsoft\Windows\Temporary Internet Files\Content.IE5\S7687CZ2\MP900444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787" y="2746093"/>
            <a:ext cx="613476" cy="80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enka Pozděnová\AppData\Local\Microsoft\Windows\Temporary Internet Files\Content.IE5\S7687CZ2\MP900444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416" y="2746093"/>
            <a:ext cx="613476" cy="80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 Pozděnová\AppData\Local\Microsoft\Windows\Temporary Internet Files\Content.IE5\DE4CGPLA\MC9004300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373216"/>
            <a:ext cx="1191878" cy="7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 Pozděnová\AppData\Local\Microsoft\Windows\Temporary Internet Files\Content.IE5\K0O7W0UI\MC9004447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689" y="3619290"/>
            <a:ext cx="634037" cy="821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Lenka Pozděnová\AppData\Local\Microsoft\Windows\Temporary Internet Files\Content.IE5\K0O7W0UI\MC9004447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855" y="3619290"/>
            <a:ext cx="634037" cy="821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Lenka Pozděnová\AppData\Local\Microsoft\Windows\Temporary Internet Files\Content.IE5\K0O7W0UI\MC9004447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845" y="3592977"/>
            <a:ext cx="634037" cy="821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Lenka Pozděnová\AppData\Local\Microsoft\Windows\Temporary Internet Files\Content.IE5\K0O7W0UI\MC9004447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398" y="3567124"/>
            <a:ext cx="634037" cy="821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nka Pozděnová\AppData\Local\Microsoft\Windows\Temporary Internet Files\Content.IE5\AM1I8PN9\MC90044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09" y="4544204"/>
            <a:ext cx="750035" cy="790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Lenka Pozděnová\AppData\Local\Microsoft\Windows\Temporary Internet Files\Content.IE5\AM1I8PN9\MC90044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018" y="4528494"/>
            <a:ext cx="750035" cy="790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Lenka Pozděnová\AppData\Local\Microsoft\Windows\Temporary Internet Files\Content.IE5\AM1I8PN9\MC90044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971" y="4544204"/>
            <a:ext cx="750035" cy="790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Lenka Pozděnová\AppData\Local\Microsoft\Windows\Temporary Internet Files\Content.IE5\AM1I8PN9\MC90044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816" y="4528494"/>
            <a:ext cx="750035" cy="790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Lenka Pozděnová\AppData\Local\Microsoft\Windows\Temporary Internet Files\Content.IE5\AM1I8PN9\MC90044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398" y="4512070"/>
            <a:ext cx="750035" cy="790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6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3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xfrm>
            <a:off x="971600" y="1807361"/>
            <a:ext cx="7162955" cy="82955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33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103</TotalTime>
  <Words>47</Words>
  <Application>Microsoft Office PowerPoint</Application>
  <PresentationFormat>Předvádění na obrazovce (4:3)</PresentationFormat>
  <Paragraphs>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NÁZEV ŠKOLY: ZŠ PARDUBICE - SPOŘILOV AUTOR: MGR. LENKA POZDĚNOVÁ NÁZEV: VY_32_INOVACE_VÝVOJOVÉ PORUCHY              UČENÍ I_20. NUMERACE DO 5 TÉMA: NUMERACE DO 5 ČÍSLO PROJEKTU:CZ.1.07/1.4.00/21.2349 ANOTACE: DUM JE ZAMĚŘEN  NA ROZVÍJENÍ                  PROSTOROVÉ ORIENTACE,                 NA PROCVIČENÍ NUMERACE DO 5. </vt:lpstr>
      <vt:lpstr>1. Zakroužkuj zeleně kočičku v pravém horním rohu. 2. Zakroužkuj modře kočičku v levém dolním rohu. 3. Zakroužkuj červeně kočičku v levém horním rohu.</vt:lpstr>
      <vt:lpstr>Pokračuj v řadě.</vt:lpstr>
      <vt:lpstr>Obrázky vždy spoj se stejným počtem koleček.</vt:lpstr>
      <vt:lpstr>Namaluj vždy stejný počet čárek, jako je obrázků.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Pozděnová</dc:creator>
  <cp:lastModifiedBy>Lenka Pozděnová</cp:lastModifiedBy>
  <cp:revision>15</cp:revision>
  <dcterms:created xsi:type="dcterms:W3CDTF">2012-09-19T15:07:31Z</dcterms:created>
  <dcterms:modified xsi:type="dcterms:W3CDTF">2012-12-02T13:22:26Z</dcterms:modified>
</cp:coreProperties>
</file>