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66" r:id="rId2"/>
    <p:sldId id="267" r:id="rId3"/>
    <p:sldId id="257" r:id="rId4"/>
    <p:sldId id="262" r:id="rId5"/>
    <p:sldId id="261" r:id="rId6"/>
    <p:sldId id="264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639" autoAdjust="0"/>
  </p:normalViewPr>
  <p:slideViewPr>
    <p:cSldViewPr>
      <p:cViewPr varScale="1">
        <p:scale>
          <a:sx n="55" d="100"/>
          <a:sy n="55" d="100"/>
        </p:scale>
        <p:origin x="-172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VY_32_INOVACE_12_Poslední slabika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Ladislava Vítková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Český jazyk pro 1. ročník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24.1.2012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endParaRPr lang="cs-CZ" sz="2000" dirty="0" smtClean="0"/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</dgm:pt>
    <dgm:pt modelId="{D5EA2712-68D0-4098-BDE6-B295C6AB6119}" type="pres">
      <dgm:prSet presAssocID="{4865AC3F-78E2-43BA-A56B-7C465B8FCF11}" presName="circle2" presStyleLbl="node1" presStyleIdx="1" presStyleCnt="7"/>
      <dgm:spPr/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</dgm:pt>
    <dgm:pt modelId="{69684AB7-5B8D-45A5-BC2F-6AF80EB883EF}" type="pres">
      <dgm:prSet presAssocID="{D1B46980-6531-4606-95E6-44980827E919}" presName="circle3" presStyleLbl="node1" presStyleIdx="2" presStyleCnt="7"/>
      <dgm:spPr/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</dgm:pt>
    <dgm:pt modelId="{0C4087F0-2DA9-4805-A823-C8C5404FEF67}" type="pres">
      <dgm:prSet presAssocID="{B651F6E3-6281-48DB-9319-2AEAFDAE7572}" presName="circle4" presStyleLbl="node1" presStyleIdx="3" presStyleCnt="7"/>
      <dgm:spPr/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</dgm:pt>
    <dgm:pt modelId="{19974A4C-782A-40F8-BDC1-A903A52CB5DC}" type="pres">
      <dgm:prSet presAssocID="{D8197B8C-B260-4A16-BDF4-0947B075E274}" presName="circle5" presStyleLbl="node1" presStyleIdx="4" presStyleCnt="7"/>
      <dgm:spPr/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</dgm:pt>
    <dgm:pt modelId="{EB210E99-FECE-49F2-86FD-20F903E541DE}" type="pres">
      <dgm:prSet presAssocID="{4C35D32F-0EAB-4CD7-82EE-45574DC2A586}" presName="circle6" presStyleLbl="node1" presStyleIdx="5" presStyleCnt="7"/>
      <dgm:spPr/>
    </dgm:pt>
    <dgm:pt modelId="{2463512F-938D-4E07-9D5C-7B2E99ABD39E}" type="pres">
      <dgm:prSet presAssocID="{4C35D32F-0EAB-4CD7-82EE-45574DC2A586}" presName="rect6" presStyleLbl="alignAcc1" presStyleIdx="5" presStyleCnt="7"/>
      <dgm:spPr/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</dgm:pt>
    <dgm:pt modelId="{8EB502EF-CA4F-4140-AFB6-D26D41E73615}" type="pres">
      <dgm:prSet presAssocID="{D05761FA-3C71-4DD0-9183-7C99EBE53F4B}" presName="circle7" presStyleLbl="node1" presStyleIdx="6" presStyleCnt="7"/>
      <dgm:spPr/>
    </dgm:pt>
    <dgm:pt modelId="{6204D4B4-078C-4ACF-B823-77A728483A32}" type="pres">
      <dgm:prSet presAssocID="{D05761FA-3C71-4DD0-9183-7C99EBE53F4B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32B639A-D8DF-403A-AE96-4FD32FD41004}" type="presOf" srcId="{4865AC3F-78E2-43BA-A56B-7C465B8FCF11}" destId="{FC425D1D-3DF2-408E-A4F8-250CA94A450A}" srcOrd="1" destOrd="0" presId="urn:microsoft.com/office/officeart/2005/8/layout/target3"/>
    <dgm:cxn modelId="{CFD1EE4D-54A2-4374-ABE6-73C35D7F411C}" type="presOf" srcId="{4C35D32F-0EAB-4CD7-82EE-45574DC2A586}" destId="{2463512F-938D-4E07-9D5C-7B2E99ABD39E}" srcOrd="0" destOrd="0" presId="urn:microsoft.com/office/officeart/2005/8/layout/target3"/>
    <dgm:cxn modelId="{8E2BB57B-58C5-4A6B-B0F3-0CCA23B64AA2}" type="presOf" srcId="{D05761FA-3C71-4DD0-9183-7C99EBE53F4B}" destId="{6204D4B4-078C-4ACF-B823-77A728483A32}" srcOrd="0" destOrd="0" presId="urn:microsoft.com/office/officeart/2005/8/layout/target3"/>
    <dgm:cxn modelId="{547DFFCC-6590-49A0-B48F-AC610621F079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900434D4-4C9A-4A93-B7ED-553E2EE890BD}" type="presOf" srcId="{4865AC3F-78E2-43BA-A56B-7C465B8FCF11}" destId="{54F8D70D-FB57-4298-A600-D8F61B2A354A}" srcOrd="0" destOrd="0" presId="urn:microsoft.com/office/officeart/2005/8/layout/target3"/>
    <dgm:cxn modelId="{08E0102B-7C9F-43FC-BD2D-8C08B0F7D9DF}" type="presOf" srcId="{D1B46980-6531-4606-95E6-44980827E919}" destId="{2CDFEC33-8C2A-49C6-B23B-FA3577B1DCE9}" srcOrd="1" destOrd="0" presId="urn:microsoft.com/office/officeart/2005/8/layout/target3"/>
    <dgm:cxn modelId="{FBF8DCFE-6CEC-4D27-833F-34F357114743}" type="presOf" srcId="{D8197B8C-B260-4A16-BDF4-0947B075E274}" destId="{0F7944D4-5DCA-4B9E-A896-D52854246E44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94542A34-67CA-4990-B3A8-9886FCB67FA0}" type="presOf" srcId="{D8197B8C-B260-4A16-BDF4-0947B075E274}" destId="{5C0D1B75-263C-4468-B985-565C95B9422B}" srcOrd="1" destOrd="0" presId="urn:microsoft.com/office/officeart/2005/8/layout/target3"/>
    <dgm:cxn modelId="{AF4ABACE-F44D-410D-B0FC-D1233C7ED8EA}" type="presOf" srcId="{D1D4F407-5343-4D3F-B5B9-D407B03CAEB4}" destId="{AED2198E-93D5-4001-81B4-73124B309672}" srcOrd="1" destOrd="0" presId="urn:microsoft.com/office/officeart/2005/8/layout/target3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F2C06342-D2C6-4627-AD8B-CE4671884871}" type="presOf" srcId="{D1B46980-6531-4606-95E6-44980827E919}" destId="{004736B2-18D3-4D6D-AA18-DF3F81E9E312}" srcOrd="0" destOrd="0" presId="urn:microsoft.com/office/officeart/2005/8/layout/target3"/>
    <dgm:cxn modelId="{EEF16733-045B-4744-948B-5AC33439F2FF}" type="presOf" srcId="{4C35D32F-0EAB-4CD7-82EE-45574DC2A586}" destId="{A02C1AC3-4F1B-47BC-9A88-D00EAE61D85A}" srcOrd="1" destOrd="0" presId="urn:microsoft.com/office/officeart/2005/8/layout/target3"/>
    <dgm:cxn modelId="{DD76DF53-F22D-44DA-9256-2A489163485F}" type="presOf" srcId="{D1D4F407-5343-4D3F-B5B9-D407B03CAEB4}" destId="{D005CE8C-CC26-4C3E-AC11-E15060ECD759}" srcOrd="0" destOrd="0" presId="urn:microsoft.com/office/officeart/2005/8/layout/target3"/>
    <dgm:cxn modelId="{0116F4A1-223C-4A7D-864D-12CCC502357E}" type="presOf" srcId="{B651F6E3-6281-48DB-9319-2AEAFDAE7572}" destId="{70A198DD-41D2-4313-8B5B-1CF1BCF383FB}" srcOrd="1" destOrd="0" presId="urn:microsoft.com/office/officeart/2005/8/layout/target3"/>
    <dgm:cxn modelId="{DF0BD31D-DFC8-4873-BBF8-C69F4CCECCDA}" type="presOf" srcId="{B651F6E3-6281-48DB-9319-2AEAFDAE7572}" destId="{7145B55B-1B24-4B93-A1D4-B8021E4AC78C}" srcOrd="0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CA82051D-011A-4EDF-A890-F6C1239B0632}" type="presOf" srcId="{D05761FA-3C71-4DD0-9183-7C99EBE53F4B}" destId="{23526C68-77CF-4757-B0E2-EC80EC09B19D}" srcOrd="1" destOrd="0" presId="urn:microsoft.com/office/officeart/2005/8/layout/target3"/>
    <dgm:cxn modelId="{B7571FAF-ACC8-4EC5-B999-99DB35BDAD94}" type="presParOf" srcId="{333A1088-737F-45CB-B68E-254E46348037}" destId="{F5ABB229-8D3B-4694-996A-96F23CF14429}" srcOrd="0" destOrd="0" presId="urn:microsoft.com/office/officeart/2005/8/layout/target3"/>
    <dgm:cxn modelId="{AC9D71AF-405C-41B4-A962-153B7A33E213}" type="presParOf" srcId="{333A1088-737F-45CB-B68E-254E46348037}" destId="{F41139FD-01EE-4571-8B17-4FB00FC51163}" srcOrd="1" destOrd="0" presId="urn:microsoft.com/office/officeart/2005/8/layout/target3"/>
    <dgm:cxn modelId="{18A8AA01-FBE3-42AB-84CD-B5FD6E58E417}" type="presParOf" srcId="{333A1088-737F-45CB-B68E-254E46348037}" destId="{D005CE8C-CC26-4C3E-AC11-E15060ECD759}" srcOrd="2" destOrd="0" presId="urn:microsoft.com/office/officeart/2005/8/layout/target3"/>
    <dgm:cxn modelId="{E339D70D-BB4D-49FC-802B-B37E91B4E8D6}" type="presParOf" srcId="{333A1088-737F-45CB-B68E-254E46348037}" destId="{E2699407-A48D-4333-A645-7FA48F1FE3B7}" srcOrd="3" destOrd="0" presId="urn:microsoft.com/office/officeart/2005/8/layout/target3"/>
    <dgm:cxn modelId="{527CDDF4-04EC-453B-B841-56561CC626E9}" type="presParOf" srcId="{333A1088-737F-45CB-B68E-254E46348037}" destId="{D5EA2712-68D0-4098-BDE6-B295C6AB6119}" srcOrd="4" destOrd="0" presId="urn:microsoft.com/office/officeart/2005/8/layout/target3"/>
    <dgm:cxn modelId="{714AFDC7-3B7D-475F-B0BE-F95BF4DCF7A0}" type="presParOf" srcId="{333A1088-737F-45CB-B68E-254E46348037}" destId="{54F8D70D-FB57-4298-A600-D8F61B2A354A}" srcOrd="5" destOrd="0" presId="urn:microsoft.com/office/officeart/2005/8/layout/target3"/>
    <dgm:cxn modelId="{000C64A3-B665-4AA9-8DA9-D135A178C71D}" type="presParOf" srcId="{333A1088-737F-45CB-B68E-254E46348037}" destId="{C616B022-AA0C-4D3B-BDBF-093D86622E86}" srcOrd="6" destOrd="0" presId="urn:microsoft.com/office/officeart/2005/8/layout/target3"/>
    <dgm:cxn modelId="{567661FD-ACED-4274-BDB6-412DAC451239}" type="presParOf" srcId="{333A1088-737F-45CB-B68E-254E46348037}" destId="{69684AB7-5B8D-45A5-BC2F-6AF80EB883EF}" srcOrd="7" destOrd="0" presId="urn:microsoft.com/office/officeart/2005/8/layout/target3"/>
    <dgm:cxn modelId="{091FEB65-FDBB-4722-BF2B-847D4BF15A28}" type="presParOf" srcId="{333A1088-737F-45CB-B68E-254E46348037}" destId="{004736B2-18D3-4D6D-AA18-DF3F81E9E312}" srcOrd="8" destOrd="0" presId="urn:microsoft.com/office/officeart/2005/8/layout/target3"/>
    <dgm:cxn modelId="{B83B4A28-EE1E-4332-BFB6-3E1704527CD0}" type="presParOf" srcId="{333A1088-737F-45CB-B68E-254E46348037}" destId="{9CCAD005-8609-4003-9C1F-3AFC293FB9F9}" srcOrd="9" destOrd="0" presId="urn:microsoft.com/office/officeart/2005/8/layout/target3"/>
    <dgm:cxn modelId="{07F55EC6-5375-4921-A8C0-9BE7A41A164A}" type="presParOf" srcId="{333A1088-737F-45CB-B68E-254E46348037}" destId="{0C4087F0-2DA9-4805-A823-C8C5404FEF67}" srcOrd="10" destOrd="0" presId="urn:microsoft.com/office/officeart/2005/8/layout/target3"/>
    <dgm:cxn modelId="{93EE64EF-BBE4-456A-8701-4FFF3ADB3108}" type="presParOf" srcId="{333A1088-737F-45CB-B68E-254E46348037}" destId="{7145B55B-1B24-4B93-A1D4-B8021E4AC78C}" srcOrd="11" destOrd="0" presId="urn:microsoft.com/office/officeart/2005/8/layout/target3"/>
    <dgm:cxn modelId="{BF705575-C401-4DB4-BCC6-E38908344E0D}" type="presParOf" srcId="{333A1088-737F-45CB-B68E-254E46348037}" destId="{6919BCDB-3A39-4371-A415-42187620F612}" srcOrd="12" destOrd="0" presId="urn:microsoft.com/office/officeart/2005/8/layout/target3"/>
    <dgm:cxn modelId="{F7A5ED4D-BD97-4415-8897-D662A562B630}" type="presParOf" srcId="{333A1088-737F-45CB-B68E-254E46348037}" destId="{19974A4C-782A-40F8-BDC1-A903A52CB5DC}" srcOrd="13" destOrd="0" presId="urn:microsoft.com/office/officeart/2005/8/layout/target3"/>
    <dgm:cxn modelId="{6CA56FC8-6B0E-40A1-873D-F437323CF41F}" type="presParOf" srcId="{333A1088-737F-45CB-B68E-254E46348037}" destId="{0F7944D4-5DCA-4B9E-A896-D52854246E44}" srcOrd="14" destOrd="0" presId="urn:microsoft.com/office/officeart/2005/8/layout/target3"/>
    <dgm:cxn modelId="{719ED5A0-EF2D-4BB2-A051-650A325E4094}" type="presParOf" srcId="{333A1088-737F-45CB-B68E-254E46348037}" destId="{DFC55A8B-2DFD-41AE-A307-96A1D2E66396}" srcOrd="15" destOrd="0" presId="urn:microsoft.com/office/officeart/2005/8/layout/target3"/>
    <dgm:cxn modelId="{C44EE3ED-28BA-4DB1-8714-5CD7A8969518}" type="presParOf" srcId="{333A1088-737F-45CB-B68E-254E46348037}" destId="{EB210E99-FECE-49F2-86FD-20F903E541DE}" srcOrd="16" destOrd="0" presId="urn:microsoft.com/office/officeart/2005/8/layout/target3"/>
    <dgm:cxn modelId="{1A4FA1A4-4E0F-4352-AD89-F7992EFC33FF}" type="presParOf" srcId="{333A1088-737F-45CB-B68E-254E46348037}" destId="{2463512F-938D-4E07-9D5C-7B2E99ABD39E}" srcOrd="17" destOrd="0" presId="urn:microsoft.com/office/officeart/2005/8/layout/target3"/>
    <dgm:cxn modelId="{2290DE10-C22A-43C4-BA04-FEEE54EB7720}" type="presParOf" srcId="{333A1088-737F-45CB-B68E-254E46348037}" destId="{59FE3E3B-A92F-4A98-9A20-76394874AFA6}" srcOrd="18" destOrd="0" presId="urn:microsoft.com/office/officeart/2005/8/layout/target3"/>
    <dgm:cxn modelId="{C5BBEA33-62EB-464E-ADD6-B5BBB0C8E318}" type="presParOf" srcId="{333A1088-737F-45CB-B68E-254E46348037}" destId="{8EB502EF-CA4F-4140-AFB6-D26D41E73615}" srcOrd="19" destOrd="0" presId="urn:microsoft.com/office/officeart/2005/8/layout/target3"/>
    <dgm:cxn modelId="{523D4FAC-5FDF-4A6C-9C64-9D2DB7B529C1}" type="presParOf" srcId="{333A1088-737F-45CB-B68E-254E46348037}" destId="{6204D4B4-078C-4ACF-B823-77A728483A32}" srcOrd="20" destOrd="0" presId="urn:microsoft.com/office/officeart/2005/8/layout/target3"/>
    <dgm:cxn modelId="{304147C2-EDB6-44A6-9888-63A511665B93}" type="presParOf" srcId="{333A1088-737F-45CB-B68E-254E46348037}" destId="{AED2198E-93D5-4001-81B4-73124B309672}" srcOrd="21" destOrd="0" presId="urn:microsoft.com/office/officeart/2005/8/layout/target3"/>
    <dgm:cxn modelId="{5402E7D5-7982-4EC3-A454-1907F36253EA}" type="presParOf" srcId="{333A1088-737F-45CB-B68E-254E46348037}" destId="{FC425D1D-3DF2-408E-A4F8-250CA94A450A}" srcOrd="22" destOrd="0" presId="urn:microsoft.com/office/officeart/2005/8/layout/target3"/>
    <dgm:cxn modelId="{F0C4F4D2-4F9F-4E13-803E-E28777EF1FE4}" type="presParOf" srcId="{333A1088-737F-45CB-B68E-254E46348037}" destId="{2CDFEC33-8C2A-49C6-B23B-FA3577B1DCE9}" srcOrd="23" destOrd="0" presId="urn:microsoft.com/office/officeart/2005/8/layout/target3"/>
    <dgm:cxn modelId="{9FC2FF24-D51F-4F1F-8B44-879408D93E07}" type="presParOf" srcId="{333A1088-737F-45CB-B68E-254E46348037}" destId="{70A198DD-41D2-4313-8B5B-1CF1BCF383FB}" srcOrd="24" destOrd="0" presId="urn:microsoft.com/office/officeart/2005/8/layout/target3"/>
    <dgm:cxn modelId="{0EE30B5F-CC71-4B60-9BDF-E590C29BFB3E}" type="presParOf" srcId="{333A1088-737F-45CB-B68E-254E46348037}" destId="{5C0D1B75-263C-4468-B985-565C95B9422B}" srcOrd="25" destOrd="0" presId="urn:microsoft.com/office/officeart/2005/8/layout/target3"/>
    <dgm:cxn modelId="{10C5798F-EE43-4393-90A3-6D2AEC5515D4}" type="presParOf" srcId="{333A1088-737F-45CB-B68E-254E46348037}" destId="{A02C1AC3-4F1B-47BC-9A88-D00EAE61D85A}" srcOrd="26" destOrd="0" presId="urn:microsoft.com/office/officeart/2005/8/layout/target3"/>
    <dgm:cxn modelId="{81A512E4-2774-47BE-891C-35915093E0BC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79762" cy="29797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71905" y="0"/>
          <a:ext cx="7367103" cy="29797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okres Ústí nad Orlicí</a:t>
          </a:r>
          <a:endParaRPr lang="cs-CZ" sz="2000" kern="1200" dirty="0"/>
        </a:p>
      </dsp:txBody>
      <dsp:txXfrm>
        <a:off x="1471905" y="0"/>
        <a:ext cx="7367103" cy="297975"/>
      </dsp:txXfrm>
    </dsp:sp>
    <dsp:sp modelId="{D5EA2712-68D0-4098-BDE6-B295C6AB6119}">
      <dsp:nvSpPr>
        <dsp:cNvPr id="0" name=""/>
        <dsp:cNvSpPr/>
      </dsp:nvSpPr>
      <dsp:spPr>
        <a:xfrm>
          <a:off x="223481" y="297975"/>
          <a:ext cx="2532798" cy="25327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489881" y="297975"/>
          <a:ext cx="7367103" cy="253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24.1.2012</a:t>
          </a:r>
          <a:endParaRPr lang="cs-CZ" sz="2000" kern="1200" dirty="0"/>
        </a:p>
      </dsp:txBody>
      <dsp:txXfrm>
        <a:off x="1489881" y="297975"/>
        <a:ext cx="7367103" cy="297975"/>
      </dsp:txXfrm>
    </dsp:sp>
    <dsp:sp modelId="{69684AB7-5B8D-45A5-BC2F-6AF80EB883EF}">
      <dsp:nvSpPr>
        <dsp:cNvPr id="0" name=""/>
        <dsp:cNvSpPr/>
      </dsp:nvSpPr>
      <dsp:spPr>
        <a:xfrm>
          <a:off x="446963" y="595951"/>
          <a:ext cx="2085834" cy="20858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489881" y="595951"/>
          <a:ext cx="7367103" cy="20858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Ladislava Vítková</a:t>
          </a:r>
          <a:endParaRPr lang="cs-CZ" sz="2000" kern="1200" dirty="0"/>
        </a:p>
      </dsp:txBody>
      <dsp:txXfrm>
        <a:off x="1489881" y="595951"/>
        <a:ext cx="7367103" cy="297975"/>
      </dsp:txXfrm>
    </dsp:sp>
    <dsp:sp modelId="{0C4087F0-2DA9-4805-A823-C8C5404FEF67}">
      <dsp:nvSpPr>
        <dsp:cNvPr id="0" name=""/>
        <dsp:cNvSpPr/>
      </dsp:nvSpPr>
      <dsp:spPr>
        <a:xfrm>
          <a:off x="670445" y="893927"/>
          <a:ext cx="1638870" cy="16388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489881" y="893927"/>
          <a:ext cx="7367103" cy="16388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VY_32_INOVACE_12_Poslední slabika</a:t>
          </a:r>
          <a:endParaRPr lang="cs-CZ" sz="2000" kern="1200" dirty="0"/>
        </a:p>
      </dsp:txBody>
      <dsp:txXfrm>
        <a:off x="1489881" y="893927"/>
        <a:ext cx="7367103" cy="297978"/>
      </dsp:txXfrm>
    </dsp:sp>
    <dsp:sp modelId="{19974A4C-782A-40F8-BDC1-A903A52CB5DC}">
      <dsp:nvSpPr>
        <dsp:cNvPr id="0" name=""/>
        <dsp:cNvSpPr/>
      </dsp:nvSpPr>
      <dsp:spPr>
        <a:xfrm>
          <a:off x="893929" y="1191906"/>
          <a:ext cx="1191903" cy="119190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489881" y="1191906"/>
          <a:ext cx="7367103" cy="11919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Český jazyk pro 1. ročník </a:t>
          </a:r>
          <a:endParaRPr lang="cs-CZ" sz="2000" kern="1200" dirty="0"/>
        </a:p>
      </dsp:txBody>
      <dsp:txXfrm>
        <a:off x="1489881" y="1191906"/>
        <a:ext cx="7367103" cy="297975"/>
      </dsp:txXfrm>
    </dsp:sp>
    <dsp:sp modelId="{EB210E99-FECE-49F2-86FD-20F903E541DE}">
      <dsp:nvSpPr>
        <dsp:cNvPr id="0" name=""/>
        <dsp:cNvSpPr/>
      </dsp:nvSpPr>
      <dsp:spPr>
        <a:xfrm>
          <a:off x="1117411" y="1489881"/>
          <a:ext cx="744939" cy="7449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1489881" y="1489881"/>
          <a:ext cx="7367103" cy="744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CZ.1.07/1.4.00/21.1871</a:t>
          </a:r>
          <a:endParaRPr lang="cs-CZ" sz="2000" kern="1200" dirty="0"/>
        </a:p>
      </dsp:txBody>
      <dsp:txXfrm>
        <a:off x="1489881" y="1489881"/>
        <a:ext cx="7367103" cy="297975"/>
      </dsp:txXfrm>
    </dsp:sp>
    <dsp:sp modelId="{8EB502EF-CA4F-4140-AFB6-D26D41E73615}">
      <dsp:nvSpPr>
        <dsp:cNvPr id="0" name=""/>
        <dsp:cNvSpPr/>
      </dsp:nvSpPr>
      <dsp:spPr>
        <a:xfrm>
          <a:off x="1340893" y="1787857"/>
          <a:ext cx="297975" cy="2979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1489881" y="1787857"/>
          <a:ext cx="7367103" cy="297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</dsp:txBody>
      <dsp:txXfrm>
        <a:off x="1489881" y="1787857"/>
        <a:ext cx="7367103" cy="297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7DAA43-C986-476F-8302-A8AA2CFFA0DB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C3CD34-0803-45F7-BD8C-C053C869CED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0895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C3CD34-0803-45F7-BD8C-C053C869CED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261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2C01-70A8-48FF-BE66-6AD3E117D1F8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90D9D88-0A49-4F88-B900-9BA7222C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2C01-70A8-48FF-BE66-6AD3E117D1F8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90D9D88-0A49-4F88-B900-9BA7222C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2C01-70A8-48FF-BE66-6AD3E117D1F8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9D88-0A49-4F88-B900-9BA7222C85D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2C01-70A8-48FF-BE66-6AD3E117D1F8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9D88-0A49-4F88-B900-9BA7222C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2C01-70A8-48FF-BE66-6AD3E117D1F8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90D9D88-0A49-4F88-B900-9BA7222C85D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2C01-70A8-48FF-BE66-6AD3E117D1F8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9D88-0A49-4F88-B900-9BA7222C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2C01-70A8-48FF-BE66-6AD3E117D1F8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9D88-0A49-4F88-B900-9BA7222C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2C01-70A8-48FF-BE66-6AD3E117D1F8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9D88-0A49-4F88-B900-9BA7222C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2C01-70A8-48FF-BE66-6AD3E117D1F8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9D88-0A49-4F88-B900-9BA7222C85D7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2C01-70A8-48FF-BE66-6AD3E117D1F8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9D88-0A49-4F88-B900-9BA7222C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12C01-70A8-48FF-BE66-6AD3E117D1F8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D9D88-0A49-4F88-B900-9BA7222C85D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5712C01-70A8-48FF-BE66-6AD3E117D1F8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90D9D88-0A49-4F88-B900-9BA7222C85D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89031146"/>
              </p:ext>
            </p:extLst>
          </p:nvPr>
        </p:nvGraphicFramePr>
        <p:xfrm>
          <a:off x="179512" y="476672"/>
          <a:ext cx="8856984" cy="297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45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0565" y="6021288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Obrázky jsou z webové galerie</a:t>
            </a:r>
          </a:p>
          <a:p>
            <a:r>
              <a:rPr lang="cs-CZ" dirty="0"/>
              <a:t>http://office.microsoft.com/cs-cz/images/?CTT=6&amp;ver=14&amp;app=powerpnt.exe</a:t>
            </a:r>
          </a:p>
        </p:txBody>
      </p:sp>
      <p:sp>
        <p:nvSpPr>
          <p:cNvPr id="3" name="Obdélník 2"/>
          <p:cNvSpPr/>
          <p:nvPr/>
        </p:nvSpPr>
        <p:spPr>
          <a:xfrm>
            <a:off x="686609" y="692696"/>
            <a:ext cx="7704856" cy="132343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/>
              <a:t>ANOTACE:</a:t>
            </a:r>
          </a:p>
          <a:p>
            <a:r>
              <a:rPr lang="cs-CZ" sz="2000" dirty="0" smtClean="0"/>
              <a:t>Materiál </a:t>
            </a:r>
            <a:r>
              <a:rPr lang="cs-CZ" sz="2000" dirty="0"/>
              <a:t>je zaměřen na procvičení </a:t>
            </a:r>
            <a:r>
              <a:rPr lang="cs-CZ" sz="2000" dirty="0" smtClean="0"/>
              <a:t>slabik.</a:t>
            </a:r>
          </a:p>
          <a:p>
            <a:r>
              <a:rPr lang="cs-CZ" sz="2000" dirty="0" smtClean="0"/>
              <a:t>Úkol žákům vysvětlí první obrázek prezentace, pak </a:t>
            </a:r>
            <a:r>
              <a:rPr lang="cs-CZ" sz="2000" smtClean="0"/>
              <a:t>pokračují </a:t>
            </a:r>
          </a:p>
          <a:p>
            <a:r>
              <a:rPr lang="cs-CZ" sz="2000" smtClean="0"/>
              <a:t>v procvičování.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42816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67" y="479908"/>
            <a:ext cx="9525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437112"/>
            <a:ext cx="9620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474" y="5705912"/>
            <a:ext cx="9620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22433"/>
            <a:ext cx="9620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42" y="5691536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025" y="4653136"/>
            <a:ext cx="981075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48878"/>
            <a:ext cx="9620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466" y="5841928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52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09" y="-141047"/>
            <a:ext cx="2039330" cy="2633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824" y="4659759"/>
            <a:ext cx="94297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 flipH="1">
            <a:off x="197123" y="6506928"/>
            <a:ext cx="471488" cy="26486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526799" y="6506927"/>
            <a:ext cx="471487" cy="23462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ný popisek 14"/>
          <p:cNvSpPr/>
          <p:nvPr/>
        </p:nvSpPr>
        <p:spPr>
          <a:xfrm>
            <a:off x="4104199" y="167718"/>
            <a:ext cx="4920330" cy="2016224"/>
          </a:xfrm>
          <a:prstGeom prst="wedgeEllipseCallout">
            <a:avLst>
              <a:gd name="adj1" fmla="val -95992"/>
              <a:gd name="adj2" fmla="val -30869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>
              <a:solidFill>
                <a:schemeClr val="tx1"/>
              </a:solidFill>
            </a:endParaRPr>
          </a:p>
          <a:p>
            <a:pPr algn="ctr"/>
            <a:endParaRPr lang="cs-CZ" sz="2000" dirty="0" smtClean="0">
              <a:solidFill>
                <a:schemeClr val="tx1"/>
              </a:solidFill>
            </a:endParaRPr>
          </a:p>
          <a:p>
            <a:pPr algn="ctr"/>
            <a:endParaRPr lang="cs-CZ" sz="2000" dirty="0" smtClean="0">
              <a:solidFill>
                <a:schemeClr val="tx1"/>
              </a:solidFill>
            </a:endParaRPr>
          </a:p>
          <a:p>
            <a:pPr algn="ctr"/>
            <a:endParaRPr lang="cs-CZ" sz="2000" dirty="0">
              <a:solidFill>
                <a:schemeClr val="tx1"/>
              </a:solidFill>
            </a:endParaRPr>
          </a:p>
          <a:p>
            <a:pPr algn="ctr"/>
            <a:endParaRPr lang="cs-CZ" sz="2000" dirty="0" smtClean="0">
              <a:solidFill>
                <a:schemeClr val="tx1"/>
              </a:solidFill>
            </a:endParaRPr>
          </a:p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Klikni na slabiku</a:t>
            </a:r>
            <a:r>
              <a:rPr lang="cs-CZ" sz="2000" b="1" dirty="0" smtClean="0">
                <a:solidFill>
                  <a:schemeClr val="tx1"/>
                </a:solidFill>
              </a:rPr>
              <a:t> so </a:t>
            </a:r>
            <a:r>
              <a:rPr lang="cs-CZ" sz="2000" dirty="0" smtClean="0">
                <a:solidFill>
                  <a:schemeClr val="tx1"/>
                </a:solidFill>
              </a:rPr>
              <a:t>v dolní části obrázku, pak sestav další slovo </a:t>
            </a:r>
            <a:r>
              <a:rPr lang="cs-CZ" sz="2000" b="1" dirty="0" smtClean="0">
                <a:solidFill>
                  <a:schemeClr val="tx1"/>
                </a:solidFill>
              </a:rPr>
              <a:t>so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</a:rPr>
              <a:t>lí</a:t>
            </a:r>
            <a:r>
              <a:rPr lang="cs-CZ" sz="2000" b="1" dirty="0" smtClean="0">
                <a:solidFill>
                  <a:schemeClr val="tx1"/>
                </a:solidFill>
              </a:rPr>
              <a:t>,</a:t>
            </a:r>
            <a:r>
              <a:rPr lang="cs-CZ" sz="2000" dirty="0" smtClean="0">
                <a:solidFill>
                  <a:schemeClr val="tx1"/>
                </a:solidFill>
              </a:rPr>
              <a:t> pokračuj slabikou </a:t>
            </a:r>
            <a:r>
              <a:rPr lang="cs-CZ" sz="2000" b="1" dirty="0" err="1" smtClean="0">
                <a:solidFill>
                  <a:schemeClr val="tx1"/>
                </a:solidFill>
              </a:rPr>
              <a:t>lí</a:t>
            </a:r>
            <a:r>
              <a:rPr lang="cs-CZ" sz="2000" b="1" dirty="0" smtClean="0">
                <a:solidFill>
                  <a:schemeClr val="tx1"/>
                </a:solidFill>
              </a:rPr>
              <a:t>, </a:t>
            </a:r>
            <a:r>
              <a:rPr lang="cs-CZ" sz="2000" dirty="0" smtClean="0">
                <a:solidFill>
                  <a:schemeClr val="tx1"/>
                </a:solidFill>
              </a:rPr>
              <a:t>sestav  slova  </a:t>
            </a:r>
            <a:r>
              <a:rPr lang="cs-CZ" sz="2000" b="1" dirty="0" err="1" smtClean="0">
                <a:solidFill>
                  <a:schemeClr val="tx1"/>
                </a:solidFill>
              </a:rPr>
              <a:t>lí</a:t>
            </a:r>
            <a:r>
              <a:rPr lang="cs-CZ" sz="2000" b="1" dirty="0" smtClean="0">
                <a:solidFill>
                  <a:schemeClr val="tx1"/>
                </a:solidFill>
              </a:rPr>
              <a:t>  </a:t>
            </a:r>
            <a:r>
              <a:rPr lang="cs-CZ" sz="2000" b="1" dirty="0" err="1" smtClean="0">
                <a:solidFill>
                  <a:schemeClr val="tx1"/>
                </a:solidFill>
              </a:rPr>
              <a:t>pa</a:t>
            </a:r>
            <a:r>
              <a:rPr lang="cs-CZ" sz="2000" b="1" dirty="0" smtClean="0">
                <a:solidFill>
                  <a:schemeClr val="tx1"/>
                </a:solidFill>
              </a:rPr>
              <a:t> ……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ctr"/>
            <a:endParaRPr lang="cs-CZ" sz="2000" b="1" dirty="0" smtClean="0">
              <a:solidFill>
                <a:schemeClr val="tx1"/>
              </a:solidFill>
            </a:endParaRPr>
          </a:p>
          <a:p>
            <a:pPr algn="ctr"/>
            <a:endParaRPr lang="cs-CZ" sz="2000" dirty="0">
              <a:solidFill>
                <a:schemeClr val="tx1"/>
              </a:solidFill>
            </a:endParaRPr>
          </a:p>
          <a:p>
            <a:pPr algn="ctr"/>
            <a:endParaRPr lang="cs-CZ" sz="2000" dirty="0" smtClean="0">
              <a:solidFill>
                <a:schemeClr val="tx1"/>
              </a:solidFill>
            </a:endParaRPr>
          </a:p>
          <a:p>
            <a:pPr algn="ctr"/>
            <a:endParaRPr lang="cs-CZ" sz="2000" dirty="0">
              <a:solidFill>
                <a:schemeClr val="tx1"/>
              </a:solidFill>
            </a:endParaRPr>
          </a:p>
          <a:p>
            <a:pPr algn="ctr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023" y="469801"/>
            <a:ext cx="94297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243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1.85185E-6 L -0.59114 -0.4796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757" y="-2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41 0.01041 L 0.20972 -0.44624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06" y="-228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0.00624 L -0.16024 -0.5015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42" y="-253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 -0.01041 L 0.06823 -0.3107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62" y="-150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2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38" y="548679"/>
            <a:ext cx="3507890" cy="4530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3131840" y="836712"/>
            <a:ext cx="4179296" cy="1720080"/>
          </a:xfrm>
          <a:prstGeom prst="wedgeEllipseCallout">
            <a:avLst>
              <a:gd name="adj1" fmla="val -68459"/>
              <a:gd name="adj2" fmla="val 64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Ukonči prezentaci a vyzkoušej si sám.</a:t>
            </a:r>
          </a:p>
        </p:txBody>
      </p:sp>
    </p:spTree>
    <p:extLst>
      <p:ext uri="{BB962C8B-B14F-4D97-AF65-F5344CB8AC3E}">
        <p14:creationId xmlns:p14="http://schemas.microsoft.com/office/powerpoint/2010/main" val="255414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67" y="479908"/>
            <a:ext cx="9525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437112"/>
            <a:ext cx="9620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474" y="5705912"/>
            <a:ext cx="9620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22433"/>
            <a:ext cx="96202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42" y="5691536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025" y="4653136"/>
            <a:ext cx="981075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48878"/>
            <a:ext cx="9620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466" y="5841928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52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486" y="-302830"/>
            <a:ext cx="1872208" cy="2417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023" y="469801"/>
            <a:ext cx="94297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824" y="4653136"/>
            <a:ext cx="94297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 flipH="1">
            <a:off x="197123" y="6506928"/>
            <a:ext cx="471488" cy="26486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526799" y="6506927"/>
            <a:ext cx="471487" cy="23462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316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56" y="3537570"/>
            <a:ext cx="9525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839" y="3575670"/>
            <a:ext cx="9620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734" y="3575670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585195"/>
            <a:ext cx="981075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735" y="3575670"/>
            <a:ext cx="9620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575670"/>
            <a:ext cx="9334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52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46" y="445954"/>
            <a:ext cx="2387771" cy="3083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 flipH="1">
            <a:off x="197123" y="6506928"/>
            <a:ext cx="471488" cy="26486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526799" y="6506927"/>
            <a:ext cx="471487" cy="23462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213" y="3585195"/>
            <a:ext cx="981075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367" y="3575670"/>
            <a:ext cx="9620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Oválný popisek 18"/>
          <p:cNvSpPr/>
          <p:nvPr/>
        </p:nvSpPr>
        <p:spPr>
          <a:xfrm>
            <a:off x="2812682" y="277389"/>
            <a:ext cx="4179296" cy="1720080"/>
          </a:xfrm>
          <a:prstGeom prst="wedgeEllipseCallout">
            <a:avLst>
              <a:gd name="adj1" fmla="val -68459"/>
              <a:gd name="adj2" fmla="val 64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Najdeš chybu a pomůžeš ji opravit?</a:t>
            </a:r>
          </a:p>
        </p:txBody>
      </p:sp>
    </p:spTree>
    <p:extLst>
      <p:ext uri="{BB962C8B-B14F-4D97-AF65-F5344CB8AC3E}">
        <p14:creationId xmlns:p14="http://schemas.microsoft.com/office/powerpoint/2010/main" val="262158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válný popisek 36"/>
          <p:cNvSpPr/>
          <p:nvPr/>
        </p:nvSpPr>
        <p:spPr>
          <a:xfrm>
            <a:off x="4137120" y="32611"/>
            <a:ext cx="4899376" cy="1596189"/>
          </a:xfrm>
          <a:prstGeom prst="wedgeEllipseCallout">
            <a:avLst>
              <a:gd name="adj1" fmla="val -69166"/>
              <a:gd name="adj2" fmla="val 114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Umíš pokračovat dále ?</a:t>
            </a:r>
          </a:p>
        </p:txBody>
      </p:sp>
      <p:sp>
        <p:nvSpPr>
          <p:cNvPr id="2" name="Obdélník 1"/>
          <p:cNvSpPr/>
          <p:nvPr/>
        </p:nvSpPr>
        <p:spPr>
          <a:xfrm>
            <a:off x="1329355" y="121845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se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2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67799"/>
            <a:ext cx="2329410" cy="3008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178697" y="121845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?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98" y="3537570"/>
            <a:ext cx="9525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364" y="3575670"/>
            <a:ext cx="9620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Obdélník 21"/>
          <p:cNvSpPr/>
          <p:nvPr/>
        </p:nvSpPr>
        <p:spPr>
          <a:xfrm>
            <a:off x="2483768" y="3577467"/>
            <a:ext cx="914400" cy="9144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143628" y="5359152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7082252" y="3570521"/>
            <a:ext cx="914400" cy="9144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6140606" y="3577467"/>
            <a:ext cx="914400" cy="9144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5226206" y="3583398"/>
            <a:ext cx="914400" cy="9144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311806" y="3583398"/>
            <a:ext cx="914400" cy="9144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205990" y="5357941"/>
            <a:ext cx="914400" cy="9144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4283414" y="5357941"/>
            <a:ext cx="914400" cy="9144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416511" y="3567942"/>
            <a:ext cx="914400" cy="9144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3352315" y="5390469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2415898" y="539123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1484245" y="5375194"/>
            <a:ext cx="914400" cy="9144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548998" y="5373216"/>
            <a:ext cx="914400" cy="9144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7075281" y="5359152"/>
            <a:ext cx="914400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228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180</TotalTime>
  <Words>113</Words>
  <Application>Microsoft Office PowerPoint</Application>
  <PresentationFormat>Předvádění na obrazovce (4:3)</PresentationFormat>
  <Paragraphs>28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1SLC</dc:creator>
  <cp:lastModifiedBy>1SLC</cp:lastModifiedBy>
  <cp:revision>31</cp:revision>
  <dcterms:created xsi:type="dcterms:W3CDTF">2012-01-24T19:17:16Z</dcterms:created>
  <dcterms:modified xsi:type="dcterms:W3CDTF">2012-03-14T14:26:08Z</dcterms:modified>
</cp:coreProperties>
</file>