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76" r:id="rId2"/>
    <p:sldId id="277" r:id="rId3"/>
    <p:sldId id="257" r:id="rId4"/>
    <p:sldId id="263" r:id="rId5"/>
    <p:sldId id="274" r:id="rId6"/>
    <p:sldId id="26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VY_32_INOVACE_14_Rým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Ladislava Vítková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 SADY: </a:t>
          </a:r>
          <a:r>
            <a:rPr lang="cs-CZ" sz="2000" dirty="0" smtClean="0"/>
            <a:t>Český jazyk pro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29.1.2012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174F48-B3AA-4AA8-B0C6-0E23AB6E1057}" type="presOf" srcId="{D8197B8C-B260-4A16-BDF4-0947B075E274}" destId="{0F7944D4-5DCA-4B9E-A896-D52854246E44}" srcOrd="0" destOrd="0" presId="urn:microsoft.com/office/officeart/2005/8/layout/target3"/>
    <dgm:cxn modelId="{64AA8F29-BA37-4CBE-85C0-6333DF489889}" type="presOf" srcId="{D8197B8C-B260-4A16-BDF4-0947B075E274}" destId="{5C0D1B75-263C-4468-B985-565C95B9422B}" srcOrd="1" destOrd="0" presId="urn:microsoft.com/office/officeart/2005/8/layout/target3"/>
    <dgm:cxn modelId="{C43D7DEA-FA0F-4ECD-A745-9D57D32159E5}" type="presOf" srcId="{B651F6E3-6281-48DB-9319-2AEAFDAE7572}" destId="{7145B55B-1B24-4B93-A1D4-B8021E4AC78C}" srcOrd="0" destOrd="0" presId="urn:microsoft.com/office/officeart/2005/8/layout/target3"/>
    <dgm:cxn modelId="{C121C909-6410-40AF-BB15-08A1D1D1EE21}" type="presOf" srcId="{757F3AB3-0718-4624-B441-E567A8F0AB56}" destId="{333A1088-737F-45CB-B68E-254E46348037}" srcOrd="0" destOrd="0" presId="urn:microsoft.com/office/officeart/2005/8/layout/target3"/>
    <dgm:cxn modelId="{1C7960A0-9E79-4A36-9A70-A1414F7592E3}" type="presOf" srcId="{4C35D32F-0EAB-4CD7-82EE-45574DC2A586}" destId="{A02C1AC3-4F1B-47BC-9A88-D00EAE61D85A}" srcOrd="1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74410125-4C2D-42FB-B491-4B3B986AF0DF}" type="presOf" srcId="{4865AC3F-78E2-43BA-A56B-7C465B8FCF11}" destId="{FC425D1D-3DF2-408E-A4F8-250CA94A450A}" srcOrd="1" destOrd="0" presId="urn:microsoft.com/office/officeart/2005/8/layout/target3"/>
    <dgm:cxn modelId="{8CDB8AA5-5004-4384-AF21-6BD71C6DC893}" type="presOf" srcId="{4C35D32F-0EAB-4CD7-82EE-45574DC2A586}" destId="{2463512F-938D-4E07-9D5C-7B2E99ABD39E}" srcOrd="0" destOrd="0" presId="urn:microsoft.com/office/officeart/2005/8/layout/target3"/>
    <dgm:cxn modelId="{F6C07522-D455-4256-88EF-0805BF54A8B8}" type="presOf" srcId="{4865AC3F-78E2-43BA-A56B-7C465B8FCF11}" destId="{54F8D70D-FB57-4298-A600-D8F61B2A354A}" srcOrd="0" destOrd="0" presId="urn:microsoft.com/office/officeart/2005/8/layout/target3"/>
    <dgm:cxn modelId="{AE9B7D45-A7E3-4D12-B8D7-A16ED41BC21C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2CD2CCB-8E46-4765-A767-EA0F5E218A8F}" type="presOf" srcId="{B651F6E3-6281-48DB-9319-2AEAFDAE7572}" destId="{70A198DD-41D2-4313-8B5B-1CF1BCF383FB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D337249E-046C-4E50-8A34-8E120E43DDB1}" type="presOf" srcId="{D1B46980-6531-4606-95E6-44980827E919}" destId="{004736B2-18D3-4D6D-AA18-DF3F81E9E312}" srcOrd="0" destOrd="0" presId="urn:microsoft.com/office/officeart/2005/8/layout/target3"/>
    <dgm:cxn modelId="{198989F0-34C6-4A9C-A283-FC0C41206651}" type="presOf" srcId="{D05761FA-3C71-4DD0-9183-7C99EBE53F4B}" destId="{6204D4B4-078C-4ACF-B823-77A728483A32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EE4C3A85-D9AA-4A7B-845C-5F2EACF23935}" type="presOf" srcId="{D05761FA-3C71-4DD0-9183-7C99EBE53F4B}" destId="{23526C68-77CF-4757-B0E2-EC80EC09B19D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6CC94546-2B51-4EB6-A66C-1E2A6FD7E427}" type="presOf" srcId="{D1D4F407-5343-4D3F-B5B9-D407B03CAEB4}" destId="{D005CE8C-CC26-4C3E-AC11-E15060ECD759}" srcOrd="0" destOrd="0" presId="urn:microsoft.com/office/officeart/2005/8/layout/target3"/>
    <dgm:cxn modelId="{390A3213-6FBA-47F3-962B-87BDB409D453}" type="presOf" srcId="{D1B46980-6531-4606-95E6-44980827E919}" destId="{2CDFEC33-8C2A-49C6-B23B-FA3577B1DCE9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DB1C9307-92DB-4BC5-A796-9C5004A34103}" type="presParOf" srcId="{333A1088-737F-45CB-B68E-254E46348037}" destId="{F5ABB229-8D3B-4694-996A-96F23CF14429}" srcOrd="0" destOrd="0" presId="urn:microsoft.com/office/officeart/2005/8/layout/target3"/>
    <dgm:cxn modelId="{C48802A5-A2AF-4E52-B047-B22B3A526C90}" type="presParOf" srcId="{333A1088-737F-45CB-B68E-254E46348037}" destId="{F41139FD-01EE-4571-8B17-4FB00FC51163}" srcOrd="1" destOrd="0" presId="urn:microsoft.com/office/officeart/2005/8/layout/target3"/>
    <dgm:cxn modelId="{718BF7B1-34F1-4DA5-B995-595D4049F654}" type="presParOf" srcId="{333A1088-737F-45CB-B68E-254E46348037}" destId="{D005CE8C-CC26-4C3E-AC11-E15060ECD759}" srcOrd="2" destOrd="0" presId="urn:microsoft.com/office/officeart/2005/8/layout/target3"/>
    <dgm:cxn modelId="{ED6877DB-1C31-47EF-A7CF-16DB5AE761A3}" type="presParOf" srcId="{333A1088-737F-45CB-B68E-254E46348037}" destId="{E2699407-A48D-4333-A645-7FA48F1FE3B7}" srcOrd="3" destOrd="0" presId="urn:microsoft.com/office/officeart/2005/8/layout/target3"/>
    <dgm:cxn modelId="{B4B2A430-E8CF-4249-8E7E-377352C5AD6F}" type="presParOf" srcId="{333A1088-737F-45CB-B68E-254E46348037}" destId="{D5EA2712-68D0-4098-BDE6-B295C6AB6119}" srcOrd="4" destOrd="0" presId="urn:microsoft.com/office/officeart/2005/8/layout/target3"/>
    <dgm:cxn modelId="{F45D57ED-FE5B-40D1-AA88-EB30DE14E843}" type="presParOf" srcId="{333A1088-737F-45CB-B68E-254E46348037}" destId="{54F8D70D-FB57-4298-A600-D8F61B2A354A}" srcOrd="5" destOrd="0" presId="urn:microsoft.com/office/officeart/2005/8/layout/target3"/>
    <dgm:cxn modelId="{40154086-5888-4766-94E4-A96A02BCEFB1}" type="presParOf" srcId="{333A1088-737F-45CB-B68E-254E46348037}" destId="{C616B022-AA0C-4D3B-BDBF-093D86622E86}" srcOrd="6" destOrd="0" presId="urn:microsoft.com/office/officeart/2005/8/layout/target3"/>
    <dgm:cxn modelId="{E42E27B0-1768-41E5-B912-3630FD8DA39C}" type="presParOf" srcId="{333A1088-737F-45CB-B68E-254E46348037}" destId="{69684AB7-5B8D-45A5-BC2F-6AF80EB883EF}" srcOrd="7" destOrd="0" presId="urn:microsoft.com/office/officeart/2005/8/layout/target3"/>
    <dgm:cxn modelId="{1E96BDEC-4335-4695-B986-59B1359E4EC3}" type="presParOf" srcId="{333A1088-737F-45CB-B68E-254E46348037}" destId="{004736B2-18D3-4D6D-AA18-DF3F81E9E312}" srcOrd="8" destOrd="0" presId="urn:microsoft.com/office/officeart/2005/8/layout/target3"/>
    <dgm:cxn modelId="{7CBD117A-CB2C-42B7-8788-8450382AC090}" type="presParOf" srcId="{333A1088-737F-45CB-B68E-254E46348037}" destId="{9CCAD005-8609-4003-9C1F-3AFC293FB9F9}" srcOrd="9" destOrd="0" presId="urn:microsoft.com/office/officeart/2005/8/layout/target3"/>
    <dgm:cxn modelId="{0D63BF3D-1041-47A2-87AF-07E6A7F73A47}" type="presParOf" srcId="{333A1088-737F-45CB-B68E-254E46348037}" destId="{0C4087F0-2DA9-4805-A823-C8C5404FEF67}" srcOrd="10" destOrd="0" presId="urn:microsoft.com/office/officeart/2005/8/layout/target3"/>
    <dgm:cxn modelId="{0F99EDF8-AC62-4EDE-AD2E-0FD240E29514}" type="presParOf" srcId="{333A1088-737F-45CB-B68E-254E46348037}" destId="{7145B55B-1B24-4B93-A1D4-B8021E4AC78C}" srcOrd="11" destOrd="0" presId="urn:microsoft.com/office/officeart/2005/8/layout/target3"/>
    <dgm:cxn modelId="{755ABE5D-6B4B-4779-825B-D51E0575B58E}" type="presParOf" srcId="{333A1088-737F-45CB-B68E-254E46348037}" destId="{6919BCDB-3A39-4371-A415-42187620F612}" srcOrd="12" destOrd="0" presId="urn:microsoft.com/office/officeart/2005/8/layout/target3"/>
    <dgm:cxn modelId="{3CC6DEEA-2A87-4048-85C9-F166A3ACDDB1}" type="presParOf" srcId="{333A1088-737F-45CB-B68E-254E46348037}" destId="{19974A4C-782A-40F8-BDC1-A903A52CB5DC}" srcOrd="13" destOrd="0" presId="urn:microsoft.com/office/officeart/2005/8/layout/target3"/>
    <dgm:cxn modelId="{29C3F2F6-2E05-47A7-8793-ED6D73101B9E}" type="presParOf" srcId="{333A1088-737F-45CB-B68E-254E46348037}" destId="{0F7944D4-5DCA-4B9E-A896-D52854246E44}" srcOrd="14" destOrd="0" presId="urn:microsoft.com/office/officeart/2005/8/layout/target3"/>
    <dgm:cxn modelId="{8B55A841-B75B-4EC8-BDDF-A2709DE519C4}" type="presParOf" srcId="{333A1088-737F-45CB-B68E-254E46348037}" destId="{DFC55A8B-2DFD-41AE-A307-96A1D2E66396}" srcOrd="15" destOrd="0" presId="urn:microsoft.com/office/officeart/2005/8/layout/target3"/>
    <dgm:cxn modelId="{D0885D9E-AD4E-4EFE-95DE-28C255F5DE14}" type="presParOf" srcId="{333A1088-737F-45CB-B68E-254E46348037}" destId="{EB210E99-FECE-49F2-86FD-20F903E541DE}" srcOrd="16" destOrd="0" presId="urn:microsoft.com/office/officeart/2005/8/layout/target3"/>
    <dgm:cxn modelId="{907967B8-580F-418C-89AE-E39D0FBB1B4F}" type="presParOf" srcId="{333A1088-737F-45CB-B68E-254E46348037}" destId="{2463512F-938D-4E07-9D5C-7B2E99ABD39E}" srcOrd="17" destOrd="0" presId="urn:microsoft.com/office/officeart/2005/8/layout/target3"/>
    <dgm:cxn modelId="{997B3003-5058-43A1-8A29-87698ECC4135}" type="presParOf" srcId="{333A1088-737F-45CB-B68E-254E46348037}" destId="{59FE3E3B-A92F-4A98-9A20-76394874AFA6}" srcOrd="18" destOrd="0" presId="urn:microsoft.com/office/officeart/2005/8/layout/target3"/>
    <dgm:cxn modelId="{D1606818-44B7-4873-8DD4-94598D6CB508}" type="presParOf" srcId="{333A1088-737F-45CB-B68E-254E46348037}" destId="{8EB502EF-CA4F-4140-AFB6-D26D41E73615}" srcOrd="19" destOrd="0" presId="urn:microsoft.com/office/officeart/2005/8/layout/target3"/>
    <dgm:cxn modelId="{4C490A60-19D7-4C97-B03C-2BB6E9FBEA2C}" type="presParOf" srcId="{333A1088-737F-45CB-B68E-254E46348037}" destId="{6204D4B4-078C-4ACF-B823-77A728483A32}" srcOrd="20" destOrd="0" presId="urn:microsoft.com/office/officeart/2005/8/layout/target3"/>
    <dgm:cxn modelId="{8EEC4263-EDFF-4A7F-9D07-1DE1284DBFA3}" type="presParOf" srcId="{333A1088-737F-45CB-B68E-254E46348037}" destId="{AED2198E-93D5-4001-81B4-73124B309672}" srcOrd="21" destOrd="0" presId="urn:microsoft.com/office/officeart/2005/8/layout/target3"/>
    <dgm:cxn modelId="{23102E03-860C-4700-BABD-35F9E10E9489}" type="presParOf" srcId="{333A1088-737F-45CB-B68E-254E46348037}" destId="{FC425D1D-3DF2-408E-A4F8-250CA94A450A}" srcOrd="22" destOrd="0" presId="urn:microsoft.com/office/officeart/2005/8/layout/target3"/>
    <dgm:cxn modelId="{AB32EF18-95F1-4AD4-A22B-475DEFCA82FD}" type="presParOf" srcId="{333A1088-737F-45CB-B68E-254E46348037}" destId="{2CDFEC33-8C2A-49C6-B23B-FA3577B1DCE9}" srcOrd="23" destOrd="0" presId="urn:microsoft.com/office/officeart/2005/8/layout/target3"/>
    <dgm:cxn modelId="{FCA20151-9B49-4FF4-846F-A2B05CA47BE1}" type="presParOf" srcId="{333A1088-737F-45CB-B68E-254E46348037}" destId="{70A198DD-41D2-4313-8B5B-1CF1BCF383FB}" srcOrd="24" destOrd="0" presId="urn:microsoft.com/office/officeart/2005/8/layout/target3"/>
    <dgm:cxn modelId="{8A6A2090-6BE8-484B-B265-CB6692D59CC8}" type="presParOf" srcId="{333A1088-737F-45CB-B68E-254E46348037}" destId="{5C0D1B75-263C-4468-B985-565C95B9422B}" srcOrd="25" destOrd="0" presId="urn:microsoft.com/office/officeart/2005/8/layout/target3"/>
    <dgm:cxn modelId="{FDD521D7-C335-45E1-ADDC-97FFE5CD5AF6}" type="presParOf" srcId="{333A1088-737F-45CB-B68E-254E46348037}" destId="{A02C1AC3-4F1B-47BC-9A88-D00EAE61D85A}" srcOrd="26" destOrd="0" presId="urn:microsoft.com/office/officeart/2005/8/layout/target3"/>
    <dgm:cxn modelId="{32E7CB55-2040-400D-B509-FBDCA6130503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29.1.2012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46963" y="595951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Ladislava Vítková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VY_32_INOVACE_14_Rým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 SADY: </a:t>
          </a:r>
          <a:r>
            <a:rPr lang="cs-CZ" sz="2000" kern="1200" dirty="0" smtClean="0"/>
            <a:t>Český jazyk pro 1. 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9740E9-0139-40B1-B3C5-CB9B83B1142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6724A6-00C4-4538-99D3-B76D1D0233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851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1CCCE-F867-4B77-9FB7-4768670D293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DC28C-EB1D-4F09-B467-48DA1B3FD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061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1CCCE-F867-4B77-9FB7-4768670D293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DC28C-EB1D-4F09-B467-48DA1B3FD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950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1CCCE-F867-4B77-9FB7-4768670D293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DC28C-EB1D-4F09-B467-48DA1B3FD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708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1CCCE-F867-4B77-9FB7-4768670D293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DC28C-EB1D-4F09-B467-48DA1B3FD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014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1CCCE-F867-4B77-9FB7-4768670D293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DC28C-EB1D-4F09-B467-48DA1B3FD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113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1CCCE-F867-4B77-9FB7-4768670D293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DC28C-EB1D-4F09-B467-48DA1B3FD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382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1CCCE-F867-4B77-9FB7-4768670D293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DC28C-EB1D-4F09-B467-48DA1B3FD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991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1CCCE-F867-4B77-9FB7-4768670D293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DC28C-EB1D-4F09-B467-48DA1B3FD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11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1CCCE-F867-4B77-9FB7-4768670D293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DC28C-EB1D-4F09-B467-48DA1B3FD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310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1CCCE-F867-4B77-9FB7-4768670D293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DC28C-EB1D-4F09-B467-48DA1B3FD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049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1CCCE-F867-4B77-9FB7-4768670D293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DC28C-EB1D-4F09-B467-48DA1B3FD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006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1CCCE-F867-4B77-9FB7-4768670D293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3DC28C-EB1D-4F09-B467-48DA1B3FD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344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11403996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451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021288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Obrázky jsou z webové galerie</a:t>
            </a:r>
          </a:p>
          <a:p>
            <a:r>
              <a:rPr lang="cs-CZ" dirty="0"/>
              <a:t>http://office.microsoft.com/cs-cz/images/?CTT=6&amp;ver=14&amp;app=powerpnt.exe</a:t>
            </a:r>
          </a:p>
        </p:txBody>
      </p:sp>
      <p:sp>
        <p:nvSpPr>
          <p:cNvPr id="3" name="Obdélník 2"/>
          <p:cNvSpPr/>
          <p:nvPr/>
        </p:nvSpPr>
        <p:spPr>
          <a:xfrm>
            <a:off x="720408" y="692696"/>
            <a:ext cx="7884039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ANOTACE:</a:t>
            </a:r>
          </a:p>
          <a:p>
            <a:r>
              <a:rPr lang="cs-CZ" sz="2000" dirty="0" smtClean="0"/>
              <a:t>Materiál </a:t>
            </a:r>
            <a:r>
              <a:rPr lang="cs-CZ" sz="2000" dirty="0"/>
              <a:t>je zaměřen na </a:t>
            </a:r>
            <a:r>
              <a:rPr lang="cs-CZ" sz="2000" dirty="0" smtClean="0"/>
              <a:t>seznámení žáků s tím, co je to rým.</a:t>
            </a:r>
          </a:p>
          <a:p>
            <a:r>
              <a:rPr lang="cs-CZ" sz="2000" dirty="0" smtClean="0"/>
              <a:t>Následně si žáci procvičují vyhledávání a vymýšlení rýmů.</a:t>
            </a:r>
          </a:p>
          <a:p>
            <a:r>
              <a:rPr lang="cs-CZ" sz="2000" dirty="0" smtClean="0"/>
              <a:t>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04539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-1303729" y="-315416"/>
            <a:ext cx="8237997" cy="2693646"/>
            <a:chOff x="-1303729" y="-315416"/>
            <a:chExt cx="8237997" cy="2693646"/>
          </a:xfrm>
        </p:grpSpPr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303729" y="-315416"/>
              <a:ext cx="8237997" cy="26936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0749" y="476672"/>
              <a:ext cx="2819083" cy="15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ovéPole 1"/>
          <p:cNvSpPr txBox="1"/>
          <p:nvPr/>
        </p:nvSpPr>
        <p:spPr>
          <a:xfrm>
            <a:off x="683568" y="2535287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d</a:t>
            </a:r>
            <a:r>
              <a:rPr lang="cs-CZ" sz="5400" b="1" dirty="0" smtClean="0">
                <a:solidFill>
                  <a:srgbClr val="FF0000"/>
                </a:solidFill>
              </a:rPr>
              <a:t>rak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3284984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/>
              <a:t>m</a:t>
            </a:r>
            <a:r>
              <a:rPr lang="cs-CZ" sz="5400" b="1" dirty="0" smtClean="0">
                <a:solidFill>
                  <a:srgbClr val="FF0000"/>
                </a:solidFill>
              </a:rPr>
              <a:t>rak</a:t>
            </a:r>
            <a:endParaRPr lang="cs-CZ" sz="5400" b="1" dirty="0">
              <a:solidFill>
                <a:srgbClr val="FF0000"/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2195736" y="2996952"/>
            <a:ext cx="1239068" cy="720080"/>
            <a:chOff x="2195736" y="2996952"/>
            <a:chExt cx="1239068" cy="720080"/>
          </a:xfrm>
        </p:grpSpPr>
        <p:cxnSp>
          <p:nvCxnSpPr>
            <p:cNvPr id="4" name="Přímá spojnice 3"/>
            <p:cNvCxnSpPr/>
            <p:nvPr/>
          </p:nvCxnSpPr>
          <p:spPr>
            <a:xfrm>
              <a:off x="2195736" y="2996952"/>
              <a:ext cx="1239068" cy="46166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2195736" y="3458617"/>
              <a:ext cx="1239068" cy="25841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extovéPole 11"/>
          <p:cNvSpPr txBox="1"/>
          <p:nvPr/>
        </p:nvSpPr>
        <p:spPr>
          <a:xfrm>
            <a:off x="3635896" y="2983130"/>
            <a:ext cx="2952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To je rým !</a:t>
            </a:r>
            <a:endParaRPr lang="cs-CZ" sz="4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3568" y="4737918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d</a:t>
            </a:r>
            <a:r>
              <a:rPr lang="cs-CZ" sz="5400" b="1" dirty="0" smtClean="0">
                <a:solidFill>
                  <a:srgbClr val="FF0000"/>
                </a:solidFill>
              </a:rPr>
              <a:t>rak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3568" y="5602014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k</a:t>
            </a:r>
            <a:r>
              <a:rPr lang="cs-CZ" sz="5400" b="1" dirty="0" smtClean="0">
                <a:solidFill>
                  <a:srgbClr val="FF0000"/>
                </a:solidFill>
              </a:rPr>
              <a:t>rok</a:t>
            </a:r>
            <a:endParaRPr lang="cs-CZ" sz="5400" b="1" dirty="0">
              <a:solidFill>
                <a:srgbClr val="FF0000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2169987" y="5301208"/>
            <a:ext cx="1260237" cy="720080"/>
            <a:chOff x="2169987" y="5301208"/>
            <a:chExt cx="1260237" cy="720080"/>
          </a:xfrm>
        </p:grpSpPr>
        <p:cxnSp>
          <p:nvCxnSpPr>
            <p:cNvPr id="21" name="Přímá spojnice 20"/>
            <p:cNvCxnSpPr/>
            <p:nvPr/>
          </p:nvCxnSpPr>
          <p:spPr>
            <a:xfrm>
              <a:off x="2191156" y="5301208"/>
              <a:ext cx="1239068" cy="46166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V="1">
              <a:off x="2169987" y="5762873"/>
              <a:ext cx="1239068" cy="25841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TextovéPole 22"/>
          <p:cNvSpPr txBox="1"/>
          <p:nvPr/>
        </p:nvSpPr>
        <p:spPr>
          <a:xfrm>
            <a:off x="3635896" y="5323855"/>
            <a:ext cx="36012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To není rým !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105184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2" grpId="0"/>
      <p:bldP spid="19" grpId="0"/>
      <p:bldP spid="20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96752"/>
            <a:ext cx="3672408" cy="2002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272300" y="1012086"/>
            <a:ext cx="13321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SOVA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590612" y="1273696"/>
            <a:ext cx="1493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VOSA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788024" y="3199639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ZNOVA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164288" y="4600346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KOSA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705236" y="2600279"/>
            <a:ext cx="13951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KLUK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03848" y="4338736"/>
            <a:ext cx="1088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PUK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95535" y="188640"/>
            <a:ext cx="5342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Sova hledá rýmy. Pomůžete jí? 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31490" y="5210911"/>
            <a:ext cx="14127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KŮRA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97110" y="3815516"/>
            <a:ext cx="17950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MŮRA</a:t>
            </a:r>
          </a:p>
        </p:txBody>
      </p:sp>
    </p:spTree>
    <p:extLst>
      <p:ext uri="{BB962C8B-B14F-4D97-AF65-F5344CB8AC3E}">
        <p14:creationId xmlns:p14="http://schemas.microsoft.com/office/powerpoint/2010/main" val="591747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44832"/>
            <a:ext cx="3808536" cy="2100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7664" y="4100879"/>
            <a:ext cx="5688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Moje milá kuřátka,</a:t>
            </a:r>
          </a:p>
          <a:p>
            <a:r>
              <a:rPr lang="cs-CZ" sz="3600" b="1" dirty="0"/>
              <a:t>t</a:t>
            </a:r>
            <a:r>
              <a:rPr lang="cs-CZ" sz="3600" b="1" dirty="0" smtClean="0"/>
              <a:t>o je celá pohádka.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116632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Vyznač barevně rým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165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07504" y="1329289"/>
            <a:ext cx="2883688" cy="3770114"/>
            <a:chOff x="107504" y="29166"/>
            <a:chExt cx="2883688" cy="3770114"/>
          </a:xfrm>
        </p:grpSpPr>
        <p:pic>
          <p:nvPicPr>
            <p:cNvPr id="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504" y="29166"/>
              <a:ext cx="2883688" cy="37701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07504" y="44624"/>
              <a:ext cx="288368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i="1" dirty="0" smtClean="0"/>
                <a:t>Vymysli rýmy na tato slova .</a:t>
              </a:r>
              <a:endParaRPr lang="cs-CZ" sz="3600" b="1" i="1" dirty="0"/>
            </a:p>
          </p:txBody>
        </p:sp>
      </p:grpSp>
      <p:sp>
        <p:nvSpPr>
          <p:cNvPr id="5" name="Obdélník 4"/>
          <p:cNvSpPr/>
          <p:nvPr/>
        </p:nvSpPr>
        <p:spPr>
          <a:xfrm>
            <a:off x="3635896" y="1487711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les</a:t>
            </a:r>
            <a:endParaRPr lang="cs-CZ" sz="2800" b="1" dirty="0">
              <a:solidFill>
                <a:schemeClr val="tx1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5148064" y="1944911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3635896" y="2323728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tudy</a:t>
            </a:r>
            <a:endParaRPr lang="cs-CZ" sz="2800" b="1" dirty="0">
              <a:solidFill>
                <a:schemeClr val="tx1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5148064" y="2780928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3635896" y="3071887"/>
            <a:ext cx="122413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rosa</a:t>
            </a:r>
            <a:endParaRPr lang="cs-CZ" sz="2800" b="1" dirty="0">
              <a:solidFill>
                <a:schemeClr val="tx1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5148064" y="3529087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3635896" y="3907904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kos</a:t>
            </a:r>
            <a:endParaRPr lang="cs-CZ" sz="2800" b="1" dirty="0">
              <a:solidFill>
                <a:schemeClr val="tx1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5148064" y="4365104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5010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121</Words>
  <Application>Microsoft Office PowerPoint</Application>
  <PresentationFormat>Předvádění na obrazovce (4:3)</PresentationFormat>
  <Paragraphs>36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27</cp:revision>
  <dcterms:created xsi:type="dcterms:W3CDTF">2012-01-29T19:31:09Z</dcterms:created>
  <dcterms:modified xsi:type="dcterms:W3CDTF">2012-03-14T14:28:00Z</dcterms:modified>
</cp:coreProperties>
</file>