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6" r:id="rId7"/>
    <p:sldId id="26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993DE1-F32B-4925-A5BE-1F172AA52296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8F77C-A25D-4285-8EAC-FA56A2275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878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8F77C-A25D-4285-8EAC-FA56A227584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825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A518786-1A7E-45B3-8166-B95DE715186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433D27C-F4A9-4B8A-B880-FABC488C99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140968"/>
            <a:ext cx="8784976" cy="2639034"/>
          </a:xfrm>
        </p:spPr>
        <p:txBody>
          <a:bodyPr>
            <a:noAutofit/>
          </a:bodyPr>
          <a:lstStyle/>
          <a:p>
            <a:pPr algn="l">
              <a:spcBef>
                <a:spcPts val="600"/>
              </a:spcBef>
            </a:pPr>
            <a:r>
              <a:rPr lang="cs-CZ" sz="2000" dirty="0" smtClean="0"/>
              <a:t>NÁZEV ŠKOLY: ZŠ PARDUBICE - SPOŘILOV</a:t>
            </a:r>
          </a:p>
          <a:p>
            <a:pPr algn="l">
              <a:spcBef>
                <a:spcPts val="600"/>
              </a:spcBef>
            </a:pPr>
            <a:r>
              <a:rPr lang="cs-CZ" sz="2000" dirty="0" smtClean="0"/>
              <a:t>AUTOR: MGR. LENKA POZDĚNOVÁ</a:t>
            </a:r>
          </a:p>
          <a:p>
            <a:pPr algn="l">
              <a:spcBef>
                <a:spcPts val="600"/>
              </a:spcBef>
            </a:pPr>
            <a:r>
              <a:rPr lang="cs-CZ" sz="2000" dirty="0" smtClean="0"/>
              <a:t>NÁZEV: VY_32_INOVACE_VLASTIVĚDA 5.ROČNÍK_10.</a:t>
            </a:r>
            <a:r>
              <a:rPr lang="cs-CZ" sz="2000" dirty="0"/>
              <a:t> </a:t>
            </a:r>
            <a:r>
              <a:rPr lang="cs-CZ" sz="2000" dirty="0" smtClean="0"/>
              <a:t>PŘEDSTAVITELÉ</a:t>
            </a:r>
          </a:p>
          <a:p>
            <a:pPr algn="l">
              <a:spcBef>
                <a:spcPts val="600"/>
              </a:spcBef>
            </a:pPr>
            <a:r>
              <a:rPr lang="cs-CZ" sz="2000" dirty="0"/>
              <a:t> </a:t>
            </a:r>
            <a:r>
              <a:rPr lang="cs-CZ" sz="2000" dirty="0" smtClean="0"/>
              <a:t>               NÁRODNÍHO OBROZENÍ 19. STOLETÍ</a:t>
            </a:r>
          </a:p>
          <a:p>
            <a:pPr algn="l">
              <a:spcBef>
                <a:spcPts val="600"/>
              </a:spcBef>
            </a:pPr>
            <a:r>
              <a:rPr lang="cs-CZ" sz="2000" dirty="0" smtClean="0"/>
              <a:t>TÉMA: PŘEDSTAVITELÉ NÁRODNÍHO OBROZENÍ 19. STOLETÍ</a:t>
            </a:r>
          </a:p>
          <a:p>
            <a:pPr algn="l">
              <a:spcBef>
                <a:spcPts val="600"/>
              </a:spcBef>
            </a:pPr>
            <a:r>
              <a:rPr lang="cs-CZ" sz="2000" dirty="0" smtClean="0"/>
              <a:t>ČÍSLO PROJEKTU: CZ.1.07/1.4.00/21.2349</a:t>
            </a:r>
          </a:p>
          <a:p>
            <a:pPr algn="l"/>
            <a:endParaRPr lang="cs-CZ" sz="2000" dirty="0"/>
          </a:p>
        </p:txBody>
      </p:sp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5753100" cy="1409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88278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291264" cy="15400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Představitelé národního obrození 19.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013176"/>
            <a:ext cx="8291264" cy="1512168"/>
          </a:xfrm>
        </p:spPr>
        <p:txBody>
          <a:bodyPr/>
          <a:lstStyle/>
          <a:p>
            <a:r>
              <a:rPr lang="cs-CZ" dirty="0" smtClean="0"/>
              <a:t>Přiblížil lidu českou minulost do roku 1526 v díle          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Dějiny národu českého v Čechách a v Moravě</a:t>
            </a:r>
          </a:p>
          <a:p>
            <a:r>
              <a:rPr lang="cs-CZ" dirty="0" smtClean="0"/>
              <a:t>Do našich dějin </a:t>
            </a:r>
            <a:r>
              <a:rPr lang="cs-CZ" dirty="0"/>
              <a:t>s</a:t>
            </a:r>
            <a:r>
              <a:rPr lang="cs-CZ" dirty="0" smtClean="0"/>
              <a:t>e zapsal jako historik a politik.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4078351" y="1996480"/>
            <a:ext cx="2880320" cy="16093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Znáš některé naše vlastence?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4374858"/>
            <a:ext cx="316835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František Palacký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225" y="1268760"/>
            <a:ext cx="2900516" cy="37444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0424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4320480" cy="4824535"/>
          </a:xfrm>
        </p:spPr>
        <p:txBody>
          <a:bodyPr>
            <a:normAutofit/>
          </a:bodyPr>
          <a:lstStyle/>
          <a:p>
            <a:r>
              <a:rPr lang="cs-CZ" dirty="0" smtClean="0"/>
              <a:t>Dramatik a herec</a:t>
            </a:r>
          </a:p>
          <a:p>
            <a:r>
              <a:rPr lang="cs-CZ" dirty="0" smtClean="0"/>
              <a:t>Řídil divadlo v </a:t>
            </a:r>
            <a:r>
              <a:rPr lang="cs-CZ" dirty="0"/>
              <a:t>P</a:t>
            </a:r>
            <a:r>
              <a:rPr lang="cs-CZ" dirty="0" smtClean="0"/>
              <a:t>raze</a:t>
            </a:r>
          </a:p>
          <a:p>
            <a:r>
              <a:rPr lang="cs-CZ" dirty="0" smtClean="0"/>
              <a:t>Rakouské úřady</a:t>
            </a:r>
          </a:p>
          <a:p>
            <a:pPr indent="0">
              <a:buNone/>
            </a:pPr>
            <a:r>
              <a:rPr lang="cs-CZ" dirty="0" smtClean="0"/>
              <a:t>   zakázaly provozování      </a:t>
            </a:r>
          </a:p>
          <a:p>
            <a:pPr indent="0">
              <a:buNone/>
            </a:pPr>
            <a:r>
              <a:rPr lang="cs-CZ" dirty="0" smtClean="0"/>
              <a:t>   jeho divadla</a:t>
            </a:r>
          </a:p>
          <a:p>
            <a:r>
              <a:rPr lang="cs-CZ" dirty="0" smtClean="0"/>
              <a:t>Založil proto kočovnou </a:t>
            </a: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indent="0">
              <a:buNone/>
            </a:pPr>
            <a:r>
              <a:rPr lang="cs-CZ" dirty="0" smtClean="0"/>
              <a:t>   společnost, s kterou jezdil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po venkově a hrál české   </a:t>
            </a:r>
          </a:p>
          <a:p>
            <a:pPr indent="0">
              <a:buNone/>
            </a:pPr>
            <a:r>
              <a:rPr lang="cs-CZ" dirty="0" smtClean="0"/>
              <a:t>   hry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53074"/>
            <a:ext cx="345638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Josef Kajetán Tyl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94351"/>
            <a:ext cx="4417618" cy="62309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5650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3998723" y="421213"/>
            <a:ext cx="3456384" cy="187220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jmenuje nejznámější Tylova hra? Co o ni  víš?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877922"/>
            <a:ext cx="4248472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Fidlovačka aneb žádný hněv a žádná rvačka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996952"/>
            <a:ext cx="31683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roce 1834 v ní zazněla píseň Kde domov můj, mezi lidem se velmi rozšířila.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roce 1918 se stala 1. částí československé státní hymny.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Od roku 1993 je českou státní hymnou ( po rozpadu Československa ).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4211960" y="2708919"/>
            <a:ext cx="3243147" cy="211339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paní učitelkou si naší státní hymnu zazpívejte.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0660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483768" y="332656"/>
            <a:ext cx="4320480" cy="21602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Víš, co pomáhalo vlastenectví upevňovat?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3456384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Začala se zakládat: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705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Muzea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Ochotnická divadla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Čtenářské spolky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Vlastenecké kroužky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Večírky, kde se zpívaly české písně, recitovaly  se české básně, hrály se skladby českých hudebních skladatelů.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233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5800"/>
            <a:ext cx="8229600" cy="1143000"/>
          </a:xfrm>
        </p:spPr>
        <p:txBody>
          <a:bodyPr/>
          <a:lstStyle/>
          <a:p>
            <a:r>
              <a:rPr lang="cs-CZ" dirty="0" smtClean="0"/>
              <a:t>Další čeští obrozenci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23811"/>
            <a:ext cx="8604448" cy="3633267"/>
          </a:xfrm>
        </p:spPr>
        <p:txBody>
          <a:bodyPr/>
          <a:lstStyle/>
          <a:p>
            <a:pPr indent="0">
              <a:buNone/>
            </a:pPr>
            <a:r>
              <a:rPr lang="cs-CZ" u="sng" dirty="0" smtClean="0"/>
              <a:t>V. M. Kramerius </a:t>
            </a:r>
            <a:r>
              <a:rPr lang="cs-CZ" dirty="0" smtClean="0"/>
              <a:t>– založil první české nakladatelství,      </a:t>
            </a:r>
          </a:p>
          <a:p>
            <a:pPr indent="0">
              <a:buNone/>
            </a:pPr>
            <a:r>
              <a:rPr lang="cs-CZ" dirty="0" smtClean="0"/>
              <a:t>                                      které se jmenovalo Česká expedice.</a:t>
            </a:r>
          </a:p>
          <a:p>
            <a:pPr indent="0">
              <a:buNone/>
            </a:pPr>
            <a:r>
              <a:rPr lang="cs-CZ" u="sng" dirty="0" smtClean="0"/>
              <a:t>Josef Dobrovský </a:t>
            </a:r>
            <a:r>
              <a:rPr lang="cs-CZ" dirty="0" smtClean="0"/>
              <a:t>– napsal Dějiny České řeči a literatury 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( německy ), Podrobnou mluvnici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jazyka českého.</a:t>
            </a:r>
          </a:p>
          <a:p>
            <a:pPr indent="0">
              <a:buNone/>
            </a:pPr>
            <a:r>
              <a:rPr lang="cs-CZ" u="sng" dirty="0" smtClean="0"/>
              <a:t>Josef Jungmann </a:t>
            </a:r>
            <a:r>
              <a:rPr lang="cs-CZ" dirty="0" smtClean="0"/>
              <a:t>– napsal Slovník </a:t>
            </a:r>
            <a:r>
              <a:rPr lang="cs-CZ" dirty="0" err="1" smtClean="0"/>
              <a:t>česko</a:t>
            </a:r>
            <a:r>
              <a:rPr lang="cs-CZ" dirty="0" smtClean="0"/>
              <a:t> – německý.</a:t>
            </a:r>
          </a:p>
          <a:p>
            <a:pPr indent="0">
              <a:buNone/>
            </a:pPr>
            <a:r>
              <a:rPr lang="cs-CZ" dirty="0" smtClean="0"/>
              <a:t>                            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707904" y="1628800"/>
            <a:ext cx="4320480" cy="165618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Dobrovolný úkol:</a:t>
            </a:r>
          </a:p>
          <a:p>
            <a:pPr algn="ctr"/>
            <a:r>
              <a:rPr lang="cs-CZ" sz="2400" dirty="0" smtClean="0"/>
              <a:t>Vyhledej  rozšiřující informace o těchto obrozencích.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017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795320" cy="4641379"/>
          </a:xfrm>
        </p:spPr>
        <p:txBody>
          <a:bodyPr>
            <a:noAutofit/>
          </a:bodyPr>
          <a:lstStyle/>
          <a:p>
            <a:pPr indent="0">
              <a:buNone/>
            </a:pPr>
            <a:r>
              <a:rPr lang="cs-CZ" dirty="0" smtClean="0"/>
              <a:t>1. </a:t>
            </a:r>
            <a:r>
              <a:rPr lang="cs-CZ" dirty="0"/>
              <a:t>K</a:t>
            </a:r>
            <a:r>
              <a:rPr lang="cs-CZ" dirty="0" smtClean="0"/>
              <a:t>do napsal České dějiny v Čechách a v Moravě?</a:t>
            </a:r>
          </a:p>
          <a:p>
            <a:endParaRPr lang="cs-CZ" dirty="0" smtClean="0"/>
          </a:p>
          <a:p>
            <a:pPr indent="0">
              <a:buNone/>
            </a:pPr>
            <a:r>
              <a:rPr lang="cs-CZ" dirty="0" smtClean="0"/>
              <a:t>2. Řekněte vše, co víte o české státní hymně.</a:t>
            </a:r>
          </a:p>
          <a:p>
            <a:endParaRPr lang="cs-CZ" dirty="0" smtClean="0"/>
          </a:p>
          <a:p>
            <a:pPr indent="0">
              <a:buNone/>
            </a:pPr>
            <a:r>
              <a:rPr lang="cs-CZ" dirty="0" smtClean="0"/>
              <a:t>3. Vysvětlete svými slovy pojem vlastenectví a popiš, co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ho upevňovalo.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4. Zapamatovali jste si jména některých českých </a:t>
            </a:r>
          </a:p>
          <a:p>
            <a:pPr indent="0">
              <a:buNone/>
            </a:pPr>
            <a:r>
              <a:rPr lang="cs-CZ" dirty="0" smtClean="0"/>
              <a:t>    obrozenců? 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                               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                                                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34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Cs.wikipedia.org</a:t>
            </a:r>
            <a:r>
              <a:rPr lang="cs-CZ" dirty="0"/>
              <a:t> [online]. 24. 11. 2004, 15. 9. 2011 [cit. 2011-11-05]. </a:t>
            </a:r>
            <a:r>
              <a:rPr lang="cs-CZ" dirty="0" err="1"/>
              <a:t>František_Palacký</a:t>
            </a:r>
            <a:r>
              <a:rPr lang="cs-CZ" dirty="0"/>
              <a:t>. Dostupné z WWW: &lt;http://cs.wikipedia.org/wiki/Franti%C5%A1ek_Palack%C3%BD&gt;. [webová stránka</a:t>
            </a:r>
            <a:r>
              <a:rPr lang="cs-CZ" dirty="0" smtClean="0"/>
              <a:t>]</a:t>
            </a:r>
          </a:p>
          <a:p>
            <a:r>
              <a:rPr lang="cs-CZ" i="1" smtClean="0"/>
              <a:t>Cs.wikipedia.org</a:t>
            </a:r>
            <a:r>
              <a:rPr lang="cs-CZ" dirty="0"/>
              <a:t> [online]. 26. 9. 2011 [cit. 2011-11-05]. </a:t>
            </a:r>
            <a:r>
              <a:rPr lang="cs-CZ" dirty="0" err="1"/>
              <a:t>Josef_Kajetán_Tyl</a:t>
            </a:r>
            <a:r>
              <a:rPr lang="cs-CZ" dirty="0"/>
              <a:t>. Dostupné z WWW: &lt;http://cs.wikipedia.org/wiki/</a:t>
            </a:r>
            <a:r>
              <a:rPr lang="cs-CZ" dirty="0" err="1"/>
              <a:t>Josef_Kajetán_Ty</a:t>
            </a:r>
            <a:r>
              <a:rPr lang="cs-CZ" dirty="0"/>
              <a:t>&gt;. [webová stránka]</a:t>
            </a:r>
          </a:p>
        </p:txBody>
      </p:sp>
    </p:spTree>
    <p:extLst>
      <p:ext uri="{BB962C8B-B14F-4D97-AF65-F5344CB8AC3E}">
        <p14:creationId xmlns:p14="http://schemas.microsoft.com/office/powerpoint/2010/main" val="102860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250</TotalTime>
  <Words>339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Představitelé národního obrození 19. století</vt:lpstr>
      <vt:lpstr>Prezentace aplikace PowerPoint</vt:lpstr>
      <vt:lpstr>Prezentace aplikace PowerPoint</vt:lpstr>
      <vt:lpstr>Prezentace aplikace PowerPoint</vt:lpstr>
      <vt:lpstr>Další čeští obrozenci</vt:lpstr>
      <vt:lpstr>Zopakuj si: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32</cp:revision>
  <dcterms:created xsi:type="dcterms:W3CDTF">2011-10-28T10:09:04Z</dcterms:created>
  <dcterms:modified xsi:type="dcterms:W3CDTF">2011-12-31T18:43:33Z</dcterms:modified>
</cp:coreProperties>
</file>