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6" r:id="rId2"/>
    <p:sldId id="26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VY_32_INOVACE_17_Slabiky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12.10.2011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9B5DD9-E5A8-4DBB-B778-91EA1AF52396}" type="presOf" srcId="{4C35D32F-0EAB-4CD7-82EE-45574DC2A586}" destId="{A02C1AC3-4F1B-47BC-9A88-D00EAE61D85A}" srcOrd="1" destOrd="0" presId="urn:microsoft.com/office/officeart/2005/8/layout/target3"/>
    <dgm:cxn modelId="{FB5406D3-F85C-4BD2-B260-1F461CCE8A1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57E643CC-A75B-498B-ACF6-17047AD88F32}" type="presOf" srcId="{B651F6E3-6281-48DB-9319-2AEAFDAE7572}" destId="{70A198DD-41D2-4313-8B5B-1CF1BCF383FB}" srcOrd="1" destOrd="0" presId="urn:microsoft.com/office/officeart/2005/8/layout/target3"/>
    <dgm:cxn modelId="{E3D0960D-4693-42FC-B107-32D8CD10F97E}" type="presOf" srcId="{4C35D32F-0EAB-4CD7-82EE-45574DC2A586}" destId="{2463512F-938D-4E07-9D5C-7B2E99ABD39E}" srcOrd="0" destOrd="0" presId="urn:microsoft.com/office/officeart/2005/8/layout/target3"/>
    <dgm:cxn modelId="{996623C4-0346-487B-A1A0-CFE836C6F7A4}" type="presOf" srcId="{D1B46980-6531-4606-95E6-44980827E919}" destId="{2CDFEC33-8C2A-49C6-B23B-FA3577B1DCE9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FD3A26EA-8B15-4803-BC1F-B67352E2E567}" type="presOf" srcId="{D8197B8C-B260-4A16-BDF4-0947B075E274}" destId="{0F7944D4-5DCA-4B9E-A896-D52854246E44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B541E8F3-172A-4F38-9716-D000EE9F8071}" type="presOf" srcId="{B651F6E3-6281-48DB-9319-2AEAFDAE7572}" destId="{7145B55B-1B24-4B93-A1D4-B8021E4AC78C}" srcOrd="0" destOrd="0" presId="urn:microsoft.com/office/officeart/2005/8/layout/target3"/>
    <dgm:cxn modelId="{D7A9B480-8FEC-4533-B7F5-6CB638D09181}" type="presOf" srcId="{D1B46980-6531-4606-95E6-44980827E919}" destId="{004736B2-18D3-4D6D-AA18-DF3F81E9E312}" srcOrd="0" destOrd="0" presId="urn:microsoft.com/office/officeart/2005/8/layout/target3"/>
    <dgm:cxn modelId="{E41B0B6E-D752-436D-9BEC-DCD4DDBA0592}" type="presOf" srcId="{4865AC3F-78E2-43BA-A56B-7C465B8FCF11}" destId="{54F8D70D-FB57-4298-A600-D8F61B2A354A}" srcOrd="0" destOrd="0" presId="urn:microsoft.com/office/officeart/2005/8/layout/target3"/>
    <dgm:cxn modelId="{F07F9237-2F06-448B-9946-631CD1B6EF6C}" type="presOf" srcId="{4865AC3F-78E2-43BA-A56B-7C465B8FCF11}" destId="{FC425D1D-3DF2-408E-A4F8-250CA94A450A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6EDCC864-F682-4D8E-A0A6-9E5783A9F747}" type="presOf" srcId="{D05761FA-3C71-4DD0-9183-7C99EBE53F4B}" destId="{6204D4B4-078C-4ACF-B823-77A728483A3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12FE9D18-4518-4D69-B2DC-40F15AEDBF8F}" type="presOf" srcId="{D1D4F407-5343-4D3F-B5B9-D407B03CAEB4}" destId="{AED2198E-93D5-4001-81B4-73124B309672}" srcOrd="1" destOrd="0" presId="urn:microsoft.com/office/officeart/2005/8/layout/target3"/>
    <dgm:cxn modelId="{FFACA3B9-14A9-4569-9420-462590DDDDFE}" type="presOf" srcId="{D8197B8C-B260-4A16-BDF4-0947B075E274}" destId="{5C0D1B75-263C-4468-B985-565C95B9422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C6EA62D1-410A-423C-A645-DCC3B4EFAA5C}" type="presOf" srcId="{D05761FA-3C71-4DD0-9183-7C99EBE53F4B}" destId="{23526C68-77CF-4757-B0E2-EC80EC09B19D}" srcOrd="1" destOrd="0" presId="urn:microsoft.com/office/officeart/2005/8/layout/target3"/>
    <dgm:cxn modelId="{3A88D775-29BE-40F3-A5D1-102F344FF180}" type="presOf" srcId="{D1D4F407-5343-4D3F-B5B9-D407B03CAEB4}" destId="{D005CE8C-CC26-4C3E-AC11-E15060ECD759}" srcOrd="0" destOrd="0" presId="urn:microsoft.com/office/officeart/2005/8/layout/target3"/>
    <dgm:cxn modelId="{37DCCEB0-003C-4D0B-9BB2-ECC58B708D42}" type="presParOf" srcId="{333A1088-737F-45CB-B68E-254E46348037}" destId="{F5ABB229-8D3B-4694-996A-96F23CF14429}" srcOrd="0" destOrd="0" presId="urn:microsoft.com/office/officeart/2005/8/layout/target3"/>
    <dgm:cxn modelId="{FC97CABF-5EB6-43E8-94E9-254C883D312E}" type="presParOf" srcId="{333A1088-737F-45CB-B68E-254E46348037}" destId="{F41139FD-01EE-4571-8B17-4FB00FC51163}" srcOrd="1" destOrd="0" presId="urn:microsoft.com/office/officeart/2005/8/layout/target3"/>
    <dgm:cxn modelId="{3B609B48-57F7-4FF7-B2B7-189E7733D55E}" type="presParOf" srcId="{333A1088-737F-45CB-B68E-254E46348037}" destId="{D005CE8C-CC26-4C3E-AC11-E15060ECD759}" srcOrd="2" destOrd="0" presId="urn:microsoft.com/office/officeart/2005/8/layout/target3"/>
    <dgm:cxn modelId="{20EDDC97-C171-47E0-B687-5549F8E17763}" type="presParOf" srcId="{333A1088-737F-45CB-B68E-254E46348037}" destId="{E2699407-A48D-4333-A645-7FA48F1FE3B7}" srcOrd="3" destOrd="0" presId="urn:microsoft.com/office/officeart/2005/8/layout/target3"/>
    <dgm:cxn modelId="{FE5B716C-E07A-4C3B-AA77-7134B899C6D5}" type="presParOf" srcId="{333A1088-737F-45CB-B68E-254E46348037}" destId="{D5EA2712-68D0-4098-BDE6-B295C6AB6119}" srcOrd="4" destOrd="0" presId="urn:microsoft.com/office/officeart/2005/8/layout/target3"/>
    <dgm:cxn modelId="{880E09F5-BFD5-4D8F-8BF7-2B1AFF41DCF0}" type="presParOf" srcId="{333A1088-737F-45CB-B68E-254E46348037}" destId="{54F8D70D-FB57-4298-A600-D8F61B2A354A}" srcOrd="5" destOrd="0" presId="urn:microsoft.com/office/officeart/2005/8/layout/target3"/>
    <dgm:cxn modelId="{E9D87B6F-D34C-4439-9890-33B6BEC14863}" type="presParOf" srcId="{333A1088-737F-45CB-B68E-254E46348037}" destId="{C616B022-AA0C-4D3B-BDBF-093D86622E86}" srcOrd="6" destOrd="0" presId="urn:microsoft.com/office/officeart/2005/8/layout/target3"/>
    <dgm:cxn modelId="{5A9E6EB9-62B6-4D0C-8536-A5E868CE29D4}" type="presParOf" srcId="{333A1088-737F-45CB-B68E-254E46348037}" destId="{69684AB7-5B8D-45A5-BC2F-6AF80EB883EF}" srcOrd="7" destOrd="0" presId="urn:microsoft.com/office/officeart/2005/8/layout/target3"/>
    <dgm:cxn modelId="{B306D0D6-E3D1-4CE2-AEB1-4A2FC7954602}" type="presParOf" srcId="{333A1088-737F-45CB-B68E-254E46348037}" destId="{004736B2-18D3-4D6D-AA18-DF3F81E9E312}" srcOrd="8" destOrd="0" presId="urn:microsoft.com/office/officeart/2005/8/layout/target3"/>
    <dgm:cxn modelId="{E0E29993-DBA9-4F79-9B0D-F5DA9D99AB0B}" type="presParOf" srcId="{333A1088-737F-45CB-B68E-254E46348037}" destId="{9CCAD005-8609-4003-9C1F-3AFC293FB9F9}" srcOrd="9" destOrd="0" presId="urn:microsoft.com/office/officeart/2005/8/layout/target3"/>
    <dgm:cxn modelId="{1DCE482B-B738-4B93-8C11-D061A3AC5517}" type="presParOf" srcId="{333A1088-737F-45CB-B68E-254E46348037}" destId="{0C4087F0-2DA9-4805-A823-C8C5404FEF67}" srcOrd="10" destOrd="0" presId="urn:microsoft.com/office/officeart/2005/8/layout/target3"/>
    <dgm:cxn modelId="{12726002-1312-4817-BD87-25D9694459DA}" type="presParOf" srcId="{333A1088-737F-45CB-B68E-254E46348037}" destId="{7145B55B-1B24-4B93-A1D4-B8021E4AC78C}" srcOrd="11" destOrd="0" presId="urn:microsoft.com/office/officeart/2005/8/layout/target3"/>
    <dgm:cxn modelId="{99789E7C-BF27-436C-92BF-6EB54963BE6D}" type="presParOf" srcId="{333A1088-737F-45CB-B68E-254E46348037}" destId="{6919BCDB-3A39-4371-A415-42187620F612}" srcOrd="12" destOrd="0" presId="urn:microsoft.com/office/officeart/2005/8/layout/target3"/>
    <dgm:cxn modelId="{FB94E4F3-9610-4DBF-81EF-2EB9F6E47BB3}" type="presParOf" srcId="{333A1088-737F-45CB-B68E-254E46348037}" destId="{19974A4C-782A-40F8-BDC1-A903A52CB5DC}" srcOrd="13" destOrd="0" presId="urn:microsoft.com/office/officeart/2005/8/layout/target3"/>
    <dgm:cxn modelId="{84FB710B-5CC4-4809-B266-E8B5D4567295}" type="presParOf" srcId="{333A1088-737F-45CB-B68E-254E46348037}" destId="{0F7944D4-5DCA-4B9E-A896-D52854246E44}" srcOrd="14" destOrd="0" presId="urn:microsoft.com/office/officeart/2005/8/layout/target3"/>
    <dgm:cxn modelId="{6DE60F19-5C83-4D59-B877-9203B3B09D52}" type="presParOf" srcId="{333A1088-737F-45CB-B68E-254E46348037}" destId="{DFC55A8B-2DFD-41AE-A307-96A1D2E66396}" srcOrd="15" destOrd="0" presId="urn:microsoft.com/office/officeart/2005/8/layout/target3"/>
    <dgm:cxn modelId="{EF7E9C08-D861-4DCA-AF92-81E55F2619ED}" type="presParOf" srcId="{333A1088-737F-45CB-B68E-254E46348037}" destId="{EB210E99-FECE-49F2-86FD-20F903E541DE}" srcOrd="16" destOrd="0" presId="urn:microsoft.com/office/officeart/2005/8/layout/target3"/>
    <dgm:cxn modelId="{6728060F-F242-407E-BC85-A2E9DF81F5B4}" type="presParOf" srcId="{333A1088-737F-45CB-B68E-254E46348037}" destId="{2463512F-938D-4E07-9D5C-7B2E99ABD39E}" srcOrd="17" destOrd="0" presId="urn:microsoft.com/office/officeart/2005/8/layout/target3"/>
    <dgm:cxn modelId="{401D1247-88ED-4073-A2A5-E4B61C9C8310}" type="presParOf" srcId="{333A1088-737F-45CB-B68E-254E46348037}" destId="{59FE3E3B-A92F-4A98-9A20-76394874AFA6}" srcOrd="18" destOrd="0" presId="urn:microsoft.com/office/officeart/2005/8/layout/target3"/>
    <dgm:cxn modelId="{107AAD6D-6F94-41DE-A0E7-45E1228FB5AE}" type="presParOf" srcId="{333A1088-737F-45CB-B68E-254E46348037}" destId="{8EB502EF-CA4F-4140-AFB6-D26D41E73615}" srcOrd="19" destOrd="0" presId="urn:microsoft.com/office/officeart/2005/8/layout/target3"/>
    <dgm:cxn modelId="{C1BDF562-9962-49AC-881A-CB6E753ABF46}" type="presParOf" srcId="{333A1088-737F-45CB-B68E-254E46348037}" destId="{6204D4B4-078C-4ACF-B823-77A728483A32}" srcOrd="20" destOrd="0" presId="urn:microsoft.com/office/officeart/2005/8/layout/target3"/>
    <dgm:cxn modelId="{3DBF091A-FFA5-4BAD-8E17-4A3AE21D896C}" type="presParOf" srcId="{333A1088-737F-45CB-B68E-254E46348037}" destId="{AED2198E-93D5-4001-81B4-73124B309672}" srcOrd="21" destOrd="0" presId="urn:microsoft.com/office/officeart/2005/8/layout/target3"/>
    <dgm:cxn modelId="{54682AE7-13AE-459A-B6B7-74798404A099}" type="presParOf" srcId="{333A1088-737F-45CB-B68E-254E46348037}" destId="{FC425D1D-3DF2-408E-A4F8-250CA94A450A}" srcOrd="22" destOrd="0" presId="urn:microsoft.com/office/officeart/2005/8/layout/target3"/>
    <dgm:cxn modelId="{92CA18BE-B42C-4ECD-A6A6-CC872F8F3756}" type="presParOf" srcId="{333A1088-737F-45CB-B68E-254E46348037}" destId="{2CDFEC33-8C2A-49C6-B23B-FA3577B1DCE9}" srcOrd="23" destOrd="0" presId="urn:microsoft.com/office/officeart/2005/8/layout/target3"/>
    <dgm:cxn modelId="{B901AD7E-DF74-405A-A31C-ED8A2A6E69A1}" type="presParOf" srcId="{333A1088-737F-45CB-B68E-254E46348037}" destId="{70A198DD-41D2-4313-8B5B-1CF1BCF383FB}" srcOrd="24" destOrd="0" presId="urn:microsoft.com/office/officeart/2005/8/layout/target3"/>
    <dgm:cxn modelId="{7A213B8C-0016-4D93-9F09-87C8D3D58B8C}" type="presParOf" srcId="{333A1088-737F-45CB-B68E-254E46348037}" destId="{5C0D1B75-263C-4468-B985-565C95B9422B}" srcOrd="25" destOrd="0" presId="urn:microsoft.com/office/officeart/2005/8/layout/target3"/>
    <dgm:cxn modelId="{47E24495-15C5-4B3E-8D5C-10864E4C6FDC}" type="presParOf" srcId="{333A1088-737F-45CB-B68E-254E46348037}" destId="{A02C1AC3-4F1B-47BC-9A88-D00EAE61D85A}" srcOrd="26" destOrd="0" presId="urn:microsoft.com/office/officeart/2005/8/layout/target3"/>
    <dgm:cxn modelId="{C1702C00-F5EF-4026-9312-C78BF47A107D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12.10.2011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VY_32_INOVACE_17_Slabiky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8AC846-847A-4107-83D9-04FF4C840E6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5FC3E9-015B-4912-8F2B-48D689F00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0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6BD576-969E-420B-894D-15618E7C015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4CCC026-7B68-41F0-862F-A8DC99FDF1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gif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emf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3.emf"/><Relationship Id="rId4" Type="http://schemas.openxmlformats.org/officeDocument/2006/relationships/image" Target="../media/image7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93112633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32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02128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Obdélník 2"/>
          <p:cNvSpPr/>
          <p:nvPr/>
        </p:nvSpPr>
        <p:spPr>
          <a:xfrm>
            <a:off x="971600" y="1556792"/>
            <a:ext cx="770485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procvičení </a:t>
            </a:r>
            <a:r>
              <a:rPr lang="cs-CZ" sz="2000" dirty="0" smtClean="0"/>
              <a:t>slabik.                                   </a:t>
            </a:r>
            <a:r>
              <a:rPr lang="cs-CZ" sz="2000" dirty="0"/>
              <a:t>Po prezentaci, která spojuje jednotlivé </a:t>
            </a:r>
            <a:r>
              <a:rPr lang="cs-CZ" sz="2000" dirty="0" smtClean="0"/>
              <a:t>slabiky </a:t>
            </a:r>
            <a:r>
              <a:rPr lang="cs-CZ" sz="2000" dirty="0"/>
              <a:t>s obrázkem, následuje praktické procvičení. Žáci přiřazují </a:t>
            </a:r>
            <a:r>
              <a:rPr lang="cs-CZ" sz="2000" dirty="0" smtClean="0"/>
              <a:t>slabiky </a:t>
            </a:r>
            <a:r>
              <a:rPr lang="cs-CZ" sz="2000" dirty="0"/>
              <a:t>k obrázku .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7302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2304256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2204864"/>
            <a:ext cx="9108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51920" y="620688"/>
            <a:ext cx="2190909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881509" y="4365104"/>
            <a:ext cx="6751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84884" y="1757747"/>
            <a:ext cx="8290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51920" y="5445224"/>
            <a:ext cx="9467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62837" y="3579088"/>
            <a:ext cx="9259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518" y="3569820"/>
            <a:ext cx="2448272" cy="1865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948" y="3284984"/>
            <a:ext cx="1393839" cy="1260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452962"/>
            <a:ext cx="1296143" cy="135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6127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48680"/>
            <a:ext cx="208823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979634" y="1511112"/>
            <a:ext cx="9360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20688"/>
            <a:ext cx="1152128" cy="1376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701813" y="5229200"/>
            <a:ext cx="70884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59673" y="4767535"/>
            <a:ext cx="9460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87733" y="2108045"/>
            <a:ext cx="9925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54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23346" y="4665910"/>
            <a:ext cx="97655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490" y="3678785"/>
            <a:ext cx="1910638" cy="107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577" y="3678785"/>
            <a:ext cx="1512168" cy="1343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27" y="3284984"/>
            <a:ext cx="2316710" cy="1301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0012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6702" y="1826550"/>
            <a:ext cx="122341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ucitel\AppData\Local\Microsoft\Windows\Temporary Internet Files\Low\Content.IE5\0K4H0STT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98479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2638" y="3862791"/>
            <a:ext cx="1887514" cy="133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27984" y="2391271"/>
            <a:ext cx="98777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306663"/>
            <a:ext cx="127150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04603" y="3711804"/>
            <a:ext cx="125547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82469" y="5097958"/>
            <a:ext cx="114165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8" name="Picture 4" descr="C:\Users\ucitel\AppData\Local\Microsoft\Windows\Temporary Internet Files\Low\Content.IE5\XML4SWW4\MC90043803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93442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ts1.mm.bing.net/images/thumbnail.aspx?q=1310984907420&amp;id=86bb3f552f235fc455fc6114abf76abb&amp;url=http%3a%2f%2fwww.rappa.cz%2fimage%2fdetail%2f211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4695" y="598479"/>
            <a:ext cx="208597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39243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60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1190" y="1713582"/>
            <a:ext cx="93916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5264620"/>
            <a:ext cx="90441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275194" y="3954841"/>
            <a:ext cx="107433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</a:p>
        </p:txBody>
      </p:sp>
      <p:sp>
        <p:nvSpPr>
          <p:cNvPr id="5" name="Obdélník 4"/>
          <p:cNvSpPr/>
          <p:nvPr/>
        </p:nvSpPr>
        <p:spPr>
          <a:xfrm>
            <a:off x="4427984" y="5085184"/>
            <a:ext cx="103425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92287" y="1567041"/>
            <a:ext cx="7505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54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6"/>
            <a:ext cx="2882851" cy="1286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73207"/>
            <a:ext cx="2189499" cy="648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ucitel\AppData\Local\Microsoft\Windows\Temporary Internet Files\Low\Content.IE5\0IUCUNT9\MC90043689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945" y="3896599"/>
            <a:ext cx="1180296" cy="118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85012"/>
            <a:ext cx="1814887" cy="791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 descr="C:\Users\ucitel\AppData\Local\Microsoft\Windows\Temporary Internet Files\Low\Content.IE5\XML4SWW4\MC90044172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65" y="3356992"/>
            <a:ext cx="1847179" cy="1847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5095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08720"/>
            <a:ext cx="2304256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900336"/>
            <a:ext cx="1152128" cy="1376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 descr="C:\Users\ucitel\AppData\Local\Microsoft\Windows\Temporary Internet Files\Low\Content.IE5\XML4SWW4\MC90043803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08720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citel\AppData\Local\Microsoft\Windows\Temporary Internet Files\Low\Content.IE5\XML4SWW4\MC90044172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717725"/>
            <a:ext cx="1847179" cy="1847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55576" y="5530006"/>
            <a:ext cx="9108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48264" y="5445224"/>
            <a:ext cx="9925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14024" y="5517232"/>
            <a:ext cx="12715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54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83888" y="5530006"/>
            <a:ext cx="9044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33095" y="159023"/>
            <a:ext cx="531145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/>
              <a:t>Přiřaď správné písmeno k </a:t>
            </a:r>
            <a:r>
              <a:rPr lang="cs-CZ" sz="2400" b="1" dirty="0" smtClean="0"/>
              <a:t>obrázku.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8690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citel\AppData\Local\Microsoft\Windows\Temporary Internet Files\Low\Content.IE5\0K4H0STT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380312" y="5407007"/>
            <a:ext cx="82907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76357" y="5417516"/>
            <a:ext cx="7505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17740" y="5417516"/>
            <a:ext cx="122341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953414" y="1074111"/>
            <a:ext cx="2189499" cy="648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475656" y="908720"/>
            <a:ext cx="208823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975305" y="5417516"/>
            <a:ext cx="9360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47864" y="620688"/>
            <a:ext cx="2190909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91344"/>
            <a:ext cx="1910638" cy="107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5575116" y="5385990"/>
            <a:ext cx="9460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50" dirty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5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733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144</TotalTime>
  <Words>109</Words>
  <Application>Microsoft Office PowerPoint</Application>
  <PresentationFormat>Předvádění na obrazovce (4:3)</PresentationFormat>
  <Paragraphs>41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Martin Králík</cp:lastModifiedBy>
  <cp:revision>33</cp:revision>
  <dcterms:created xsi:type="dcterms:W3CDTF">2011-10-12T10:24:12Z</dcterms:created>
  <dcterms:modified xsi:type="dcterms:W3CDTF">2012-03-31T16:12:37Z</dcterms:modified>
</cp:coreProperties>
</file>