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8"/>
  </p:notesMasterIdLst>
  <p:sldIdLst>
    <p:sldId id="266" r:id="rId2"/>
    <p:sldId id="267" r:id="rId3"/>
    <p:sldId id="260" r:id="rId4"/>
    <p:sldId id="269" r:id="rId5"/>
    <p:sldId id="261" r:id="rId6"/>
    <p:sldId id="263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VY_32_INOVACE_19_Vánoce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 Základní škola Hnátnice, okres Ústí nad Orlicí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Ladislava Vítková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smtClean="0"/>
            <a:t>TÉMA SADY: </a:t>
          </a:r>
          <a:r>
            <a:rPr lang="cs-CZ" sz="2000" dirty="0" smtClean="0"/>
            <a:t>Český jazyk pro 1. 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  CZ.1.07/1.4.00/21.1871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865AC3F-78E2-43BA-A56B-7C465B8FCF11}">
      <dgm:prSet custT="1"/>
      <dgm:spPr/>
      <dgm:t>
        <a:bodyPr/>
        <a:lstStyle/>
        <a:p>
          <a:pPr algn="l"/>
          <a:r>
            <a:rPr lang="cs-CZ" sz="2000" dirty="0" smtClean="0"/>
            <a:t>DATUM: 5.12.2011</a:t>
          </a:r>
          <a:endParaRPr lang="cs-CZ" sz="2000" dirty="0"/>
        </a:p>
      </dgm:t>
    </dgm:pt>
    <dgm:pt modelId="{D9035F3F-40E4-44D2-BDEC-8BFACF13ACB4}" type="parTrans" cxnId="{806DB313-5FE6-4929-A678-3696BD1EC39C}">
      <dgm:prSet/>
      <dgm:spPr/>
      <dgm:t>
        <a:bodyPr/>
        <a:lstStyle/>
        <a:p>
          <a:endParaRPr lang="cs-CZ"/>
        </a:p>
      </dgm:t>
    </dgm:pt>
    <dgm:pt modelId="{AC1B04CB-5FFB-4765-BAA6-3C73B9929367}" type="sibTrans" cxnId="{806DB313-5FE6-4929-A678-3696BD1EC39C}">
      <dgm:prSet/>
      <dgm:spPr/>
      <dgm:t>
        <a:bodyPr/>
        <a:lstStyle/>
        <a:p>
          <a:endParaRPr lang="cs-CZ"/>
        </a:p>
      </dgm:t>
    </dgm:pt>
    <dgm:pt modelId="{D05761FA-3C71-4DD0-9183-7C99EBE53F4B}">
      <dgm:prSet custT="1"/>
      <dgm:spPr/>
      <dgm:t>
        <a:bodyPr/>
        <a:lstStyle/>
        <a:p>
          <a:endParaRPr lang="cs-CZ" sz="2000" dirty="0" smtClean="0"/>
        </a:p>
      </dgm:t>
    </dgm:pt>
    <dgm:pt modelId="{AA976F31-B6C2-4F44-AD16-210581F8F750}" type="parTrans" cxnId="{3DD2F2A8-BCEF-4848-BF56-5E4CA7EBE4B6}">
      <dgm:prSet/>
      <dgm:spPr/>
      <dgm:t>
        <a:bodyPr/>
        <a:lstStyle/>
        <a:p>
          <a:endParaRPr lang="cs-CZ"/>
        </a:p>
      </dgm:t>
    </dgm:pt>
    <dgm:pt modelId="{DDDC18D6-5FB0-4A25-8B72-BE62E0EE92EA}" type="sibTrans" cxnId="{3DD2F2A8-BCEF-4848-BF56-5E4CA7EBE4B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E2699407-A48D-4333-A645-7FA48F1FE3B7}" type="pres">
      <dgm:prSet presAssocID="{4865AC3F-78E2-43BA-A56B-7C465B8FCF11}" presName="vertSpace2" presStyleLbl="node1" presStyleIdx="0" presStyleCnt="7"/>
      <dgm:spPr/>
    </dgm:pt>
    <dgm:pt modelId="{D5EA2712-68D0-4098-BDE6-B295C6AB6119}" type="pres">
      <dgm:prSet presAssocID="{4865AC3F-78E2-43BA-A56B-7C465B8FCF11}" presName="circle2" presStyleLbl="node1" presStyleIdx="1" presStyleCnt="7"/>
      <dgm:spPr/>
    </dgm:pt>
    <dgm:pt modelId="{54F8D70D-FB57-4298-A600-D8F61B2A354A}" type="pres">
      <dgm:prSet presAssocID="{4865AC3F-78E2-43BA-A56B-7C465B8FCF11}" presName="rect2" presStyleLbl="alignAcc1" presStyleIdx="1" presStyleCnt="7"/>
      <dgm:spPr/>
      <dgm:t>
        <a:bodyPr/>
        <a:lstStyle/>
        <a:p>
          <a:endParaRPr lang="cs-CZ"/>
        </a:p>
      </dgm:t>
    </dgm:pt>
    <dgm:pt modelId="{C616B022-AA0C-4D3B-BDBF-093D86622E86}" type="pres">
      <dgm:prSet presAssocID="{D1B46980-6531-4606-95E6-44980827E919}" presName="vertSpace3" presStyleLbl="node1" presStyleIdx="1" presStyleCnt="7"/>
      <dgm:spPr/>
    </dgm:pt>
    <dgm:pt modelId="{69684AB7-5B8D-45A5-BC2F-6AF80EB883EF}" type="pres">
      <dgm:prSet presAssocID="{D1B46980-6531-4606-95E6-44980827E919}" presName="circle3" presStyleLbl="node1" presStyleIdx="2" presStyleCnt="7"/>
      <dgm:spPr/>
    </dgm:pt>
    <dgm:pt modelId="{004736B2-18D3-4D6D-AA18-DF3F81E9E312}" type="pres">
      <dgm:prSet presAssocID="{D1B46980-6531-4606-95E6-44980827E919}" presName="rect3" presStyleLbl="alignAcc1" presStyleIdx="2" presStyleCnt="7"/>
      <dgm:spPr/>
      <dgm:t>
        <a:bodyPr/>
        <a:lstStyle/>
        <a:p>
          <a:endParaRPr lang="cs-CZ"/>
        </a:p>
      </dgm:t>
    </dgm:pt>
    <dgm:pt modelId="{9CCAD005-8609-4003-9C1F-3AFC293FB9F9}" type="pres">
      <dgm:prSet presAssocID="{B651F6E3-6281-48DB-9319-2AEAFDAE7572}" presName="vertSpace4" presStyleLbl="node1" presStyleIdx="2" presStyleCnt="7"/>
      <dgm:spPr/>
    </dgm:pt>
    <dgm:pt modelId="{0C4087F0-2DA9-4805-A823-C8C5404FEF67}" type="pres">
      <dgm:prSet presAssocID="{B651F6E3-6281-48DB-9319-2AEAFDAE7572}" presName="circle4" presStyleLbl="node1" presStyleIdx="3" presStyleCnt="7"/>
      <dgm:spPr/>
    </dgm:pt>
    <dgm:pt modelId="{7145B55B-1B24-4B93-A1D4-B8021E4AC78C}" type="pres">
      <dgm:prSet presAssocID="{B651F6E3-6281-48DB-9319-2AEAFDAE7572}" presName="rect4" presStyleLbl="alignAcc1" presStyleIdx="3" presStyleCnt="7"/>
      <dgm:spPr/>
      <dgm:t>
        <a:bodyPr/>
        <a:lstStyle/>
        <a:p>
          <a:endParaRPr lang="cs-CZ"/>
        </a:p>
      </dgm:t>
    </dgm:pt>
    <dgm:pt modelId="{6919BCDB-3A39-4371-A415-42187620F612}" type="pres">
      <dgm:prSet presAssocID="{D8197B8C-B260-4A16-BDF4-0947B075E274}" presName="vertSpace5" presStyleLbl="node1" presStyleIdx="3" presStyleCnt="7"/>
      <dgm:spPr/>
    </dgm:pt>
    <dgm:pt modelId="{19974A4C-782A-40F8-BDC1-A903A52CB5DC}" type="pres">
      <dgm:prSet presAssocID="{D8197B8C-B260-4A16-BDF4-0947B075E274}" presName="circle5" presStyleLbl="node1" presStyleIdx="4" presStyleCnt="7"/>
      <dgm:spPr/>
    </dgm:pt>
    <dgm:pt modelId="{0F7944D4-5DCA-4B9E-A896-D52854246E44}" type="pres">
      <dgm:prSet presAssocID="{D8197B8C-B260-4A16-BDF4-0947B075E274}" presName="rect5" presStyleLbl="alignAcc1" presStyleIdx="4" presStyleCnt="7"/>
      <dgm:spPr/>
      <dgm:t>
        <a:bodyPr/>
        <a:lstStyle/>
        <a:p>
          <a:endParaRPr lang="cs-CZ"/>
        </a:p>
      </dgm:t>
    </dgm:pt>
    <dgm:pt modelId="{DFC55A8B-2DFD-41AE-A307-96A1D2E66396}" type="pres">
      <dgm:prSet presAssocID="{4C35D32F-0EAB-4CD7-82EE-45574DC2A586}" presName="vertSpace6" presStyleLbl="node1" presStyleIdx="4" presStyleCnt="7"/>
      <dgm:spPr/>
    </dgm:pt>
    <dgm:pt modelId="{EB210E99-FECE-49F2-86FD-20F903E541DE}" type="pres">
      <dgm:prSet presAssocID="{4C35D32F-0EAB-4CD7-82EE-45574DC2A586}" presName="circle6" presStyleLbl="node1" presStyleIdx="5" presStyleCnt="7"/>
      <dgm:spPr/>
    </dgm:pt>
    <dgm:pt modelId="{2463512F-938D-4E07-9D5C-7B2E99ABD39E}" type="pres">
      <dgm:prSet presAssocID="{4C35D32F-0EAB-4CD7-82EE-45574DC2A586}" presName="rect6" presStyleLbl="alignAcc1" presStyleIdx="5" presStyleCnt="7"/>
      <dgm:spPr/>
      <dgm:t>
        <a:bodyPr/>
        <a:lstStyle/>
        <a:p>
          <a:endParaRPr lang="cs-CZ"/>
        </a:p>
      </dgm:t>
    </dgm:pt>
    <dgm:pt modelId="{59FE3E3B-A92F-4A98-9A20-76394874AFA6}" type="pres">
      <dgm:prSet presAssocID="{D05761FA-3C71-4DD0-9183-7C99EBE53F4B}" presName="vertSpace7" presStyleLbl="node1" presStyleIdx="5" presStyleCnt="7"/>
      <dgm:spPr/>
    </dgm:pt>
    <dgm:pt modelId="{8EB502EF-CA4F-4140-AFB6-D26D41E73615}" type="pres">
      <dgm:prSet presAssocID="{D05761FA-3C71-4DD0-9183-7C99EBE53F4B}" presName="circle7" presStyleLbl="node1" presStyleIdx="6" presStyleCnt="7"/>
      <dgm:spPr/>
    </dgm:pt>
    <dgm:pt modelId="{6204D4B4-078C-4ACF-B823-77A728483A32}" type="pres">
      <dgm:prSet presAssocID="{D05761FA-3C71-4DD0-9183-7C99EBE53F4B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C425D1D-3DF2-408E-A4F8-250CA94A450A}" type="pres">
      <dgm:prSet presAssocID="{4865AC3F-78E2-43BA-A56B-7C465B8FCF11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CDFEC33-8C2A-49C6-B23B-FA3577B1DCE9}" type="pres">
      <dgm:prSet presAssocID="{D1B46980-6531-4606-95E6-44980827E919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0A198DD-41D2-4313-8B5B-1CF1BCF383FB}" type="pres">
      <dgm:prSet presAssocID="{B651F6E3-6281-48DB-9319-2AEAFDAE7572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C0D1B75-263C-4468-B985-565C95B9422B}" type="pres">
      <dgm:prSet presAssocID="{D8197B8C-B260-4A16-BDF4-0947B075E274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02C1AC3-4F1B-47BC-9A88-D00EAE61D85A}" type="pres">
      <dgm:prSet presAssocID="{4C35D32F-0EAB-4CD7-82EE-45574DC2A586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3526C68-77CF-4757-B0E2-EC80EC09B19D}" type="pres">
      <dgm:prSet presAssocID="{D05761FA-3C71-4DD0-9183-7C99EBE53F4B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50915C6-22FE-418A-9F8E-0EA70F7C4515}" type="presOf" srcId="{B651F6E3-6281-48DB-9319-2AEAFDAE7572}" destId="{7145B55B-1B24-4B93-A1D4-B8021E4AC78C}" srcOrd="0" destOrd="0" presId="urn:microsoft.com/office/officeart/2005/8/layout/target3"/>
    <dgm:cxn modelId="{E2228C9F-9D7C-4526-B8B9-CB5B12BB2B86}" type="presOf" srcId="{D8197B8C-B260-4A16-BDF4-0947B075E274}" destId="{5C0D1B75-263C-4468-B985-565C95B9422B}" srcOrd="1" destOrd="0" presId="urn:microsoft.com/office/officeart/2005/8/layout/target3"/>
    <dgm:cxn modelId="{7C37AE07-8B80-4CD5-B3C5-8BD56C2A0A8F}" type="presOf" srcId="{4C35D32F-0EAB-4CD7-82EE-45574DC2A586}" destId="{2463512F-938D-4E07-9D5C-7B2E99ABD39E}" srcOrd="0" destOrd="0" presId="urn:microsoft.com/office/officeart/2005/8/layout/target3"/>
    <dgm:cxn modelId="{997FF8FE-161C-42D6-BC09-CDE4D8EA54F3}" type="presOf" srcId="{4865AC3F-78E2-43BA-A56B-7C465B8FCF11}" destId="{54F8D70D-FB57-4298-A600-D8F61B2A354A}" srcOrd="0" destOrd="0" presId="urn:microsoft.com/office/officeart/2005/8/layout/target3"/>
    <dgm:cxn modelId="{D92E31EC-1D62-4AF4-BBB5-CC1A6747BF69}" type="presOf" srcId="{4865AC3F-78E2-43BA-A56B-7C465B8FCF11}" destId="{FC425D1D-3DF2-408E-A4F8-250CA94A450A}" srcOrd="1" destOrd="0" presId="urn:microsoft.com/office/officeart/2005/8/layout/target3"/>
    <dgm:cxn modelId="{7BC66EC3-EBD6-4F3A-99ED-9D25F66FFA51}" srcId="{757F3AB3-0718-4624-B441-E567A8F0AB56}" destId="{B651F6E3-6281-48DB-9319-2AEAFDAE7572}" srcOrd="3" destOrd="0" parTransId="{A571E265-742E-411A-ABCF-E39FDBC7528A}" sibTransId="{E33260FE-399D-481C-B2D6-3B35DD16DC84}"/>
    <dgm:cxn modelId="{BA9DECC0-834E-4DCA-A81B-6CF8E8A9F910}" type="presOf" srcId="{B651F6E3-6281-48DB-9319-2AEAFDAE7572}" destId="{70A198DD-41D2-4313-8B5B-1CF1BCF383FB}" srcOrd="1" destOrd="0" presId="urn:microsoft.com/office/officeart/2005/8/layout/target3"/>
    <dgm:cxn modelId="{4C8A2DD9-DB7B-4B90-88D1-7C67F4C72A15}" type="presOf" srcId="{4C35D32F-0EAB-4CD7-82EE-45574DC2A586}" destId="{A02C1AC3-4F1B-47BC-9A88-D00EAE61D85A}" srcOrd="1" destOrd="0" presId="urn:microsoft.com/office/officeart/2005/8/layout/target3"/>
    <dgm:cxn modelId="{462754BA-42F8-44E2-A126-ED9F3BB2A4A8}" type="presOf" srcId="{D1D4F407-5343-4D3F-B5B9-D407B03CAEB4}" destId="{D005CE8C-CC26-4C3E-AC11-E15060ECD759}" srcOrd="0" destOrd="0" presId="urn:microsoft.com/office/officeart/2005/8/layout/target3"/>
    <dgm:cxn modelId="{8067A44D-2C36-4E35-928F-EB0573B7338D}" type="presOf" srcId="{757F3AB3-0718-4624-B441-E567A8F0AB56}" destId="{333A1088-737F-45CB-B68E-254E46348037}" srcOrd="0" destOrd="0" presId="urn:microsoft.com/office/officeart/2005/8/layout/target3"/>
    <dgm:cxn modelId="{EDF6FE6B-9DBE-4D7B-B8FD-7098875B4EED}" srcId="{757F3AB3-0718-4624-B441-E567A8F0AB56}" destId="{D8197B8C-B260-4A16-BDF4-0947B075E274}" srcOrd="4" destOrd="0" parTransId="{51C5993D-B262-45E6-B66E-76BC9D6D883D}" sibTransId="{1AEC7F05-E0FE-459C-BD47-224AC9D7BEE4}"/>
    <dgm:cxn modelId="{F931766D-24A4-4B6B-946E-7E1E40B1EA05}" type="presOf" srcId="{D05761FA-3C71-4DD0-9183-7C99EBE53F4B}" destId="{23526C68-77CF-4757-B0E2-EC80EC09B19D}" srcOrd="1" destOrd="0" presId="urn:microsoft.com/office/officeart/2005/8/layout/target3"/>
    <dgm:cxn modelId="{D3578DD8-A09A-43E3-A03E-520717AE5B61}" type="presOf" srcId="{D05761FA-3C71-4DD0-9183-7C99EBE53F4B}" destId="{6204D4B4-078C-4ACF-B823-77A728483A32}" srcOrd="0" destOrd="0" presId="urn:microsoft.com/office/officeart/2005/8/layout/target3"/>
    <dgm:cxn modelId="{3C154772-CF5E-4B81-837D-58BFC7616420}" type="presOf" srcId="{D1B46980-6531-4606-95E6-44980827E919}" destId="{004736B2-18D3-4D6D-AA18-DF3F81E9E3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2" destOrd="0" parTransId="{4F7B2CF5-A270-4D61-A510-1C1C5A4DCD3B}" sibTransId="{CFF69701-2866-4EF5-BFB5-F3F9B72EB817}"/>
    <dgm:cxn modelId="{AFA7D3C5-CFD7-4CA6-A0CE-AFA6754FC42E}" type="presOf" srcId="{D8197B8C-B260-4A16-BDF4-0947B075E274}" destId="{0F7944D4-5DCA-4B9E-A896-D52854246E44}" srcOrd="0" destOrd="0" presId="urn:microsoft.com/office/officeart/2005/8/layout/target3"/>
    <dgm:cxn modelId="{7A3EF733-92F5-4AAC-8AE3-E2D211D3C98C}" type="presOf" srcId="{D1D4F407-5343-4D3F-B5B9-D407B03CAEB4}" destId="{AED2198E-93D5-4001-81B4-73124B309672}" srcOrd="1" destOrd="0" presId="urn:microsoft.com/office/officeart/2005/8/layout/target3"/>
    <dgm:cxn modelId="{3DD2F2A8-BCEF-4848-BF56-5E4CA7EBE4B6}" srcId="{757F3AB3-0718-4624-B441-E567A8F0AB56}" destId="{D05761FA-3C71-4DD0-9183-7C99EBE53F4B}" srcOrd="6" destOrd="0" parTransId="{AA976F31-B6C2-4F44-AD16-210581F8F750}" sibTransId="{DDDC18D6-5FB0-4A25-8B72-BE62E0EE92EA}"/>
    <dgm:cxn modelId="{09D6E57B-BDD9-41DA-9786-99985EDF5A1C}" type="presOf" srcId="{D1B46980-6531-4606-95E6-44980827E919}" destId="{2CDFEC33-8C2A-49C6-B23B-FA3577B1DCE9}" srcOrd="1" destOrd="0" presId="urn:microsoft.com/office/officeart/2005/8/layout/target3"/>
    <dgm:cxn modelId="{806DB313-5FE6-4929-A678-3696BD1EC39C}" srcId="{757F3AB3-0718-4624-B441-E567A8F0AB56}" destId="{4865AC3F-78E2-43BA-A56B-7C465B8FCF11}" srcOrd="1" destOrd="0" parTransId="{D9035F3F-40E4-44D2-BDEC-8BFACF13ACB4}" sibTransId="{AC1B04CB-5FFB-4765-BAA6-3C73B9929367}"/>
    <dgm:cxn modelId="{2221FB34-310D-4638-ACAE-9ACC709E4926}" srcId="{757F3AB3-0718-4624-B441-E567A8F0AB56}" destId="{4C35D32F-0EAB-4CD7-82EE-45574DC2A586}" srcOrd="5" destOrd="0" parTransId="{A15F02C0-547C-48B3-9D05-E7F145EBF3C4}" sibTransId="{8C5711BF-38F0-4590-B6BC-B3119A33CA2E}"/>
    <dgm:cxn modelId="{7822AB5B-7C1E-4814-A42D-F2817BC84D3E}" type="presParOf" srcId="{333A1088-737F-45CB-B68E-254E46348037}" destId="{F5ABB229-8D3B-4694-996A-96F23CF14429}" srcOrd="0" destOrd="0" presId="urn:microsoft.com/office/officeart/2005/8/layout/target3"/>
    <dgm:cxn modelId="{E9EEBE05-2F94-4F1E-AD40-C7D1E4EA46E8}" type="presParOf" srcId="{333A1088-737F-45CB-B68E-254E46348037}" destId="{F41139FD-01EE-4571-8B17-4FB00FC51163}" srcOrd="1" destOrd="0" presId="urn:microsoft.com/office/officeart/2005/8/layout/target3"/>
    <dgm:cxn modelId="{8D175953-BE39-4933-8F69-E8C8BE9C4C4B}" type="presParOf" srcId="{333A1088-737F-45CB-B68E-254E46348037}" destId="{D005CE8C-CC26-4C3E-AC11-E15060ECD759}" srcOrd="2" destOrd="0" presId="urn:microsoft.com/office/officeart/2005/8/layout/target3"/>
    <dgm:cxn modelId="{8CE14A27-5061-4636-844A-26204F3BB757}" type="presParOf" srcId="{333A1088-737F-45CB-B68E-254E46348037}" destId="{E2699407-A48D-4333-A645-7FA48F1FE3B7}" srcOrd="3" destOrd="0" presId="urn:microsoft.com/office/officeart/2005/8/layout/target3"/>
    <dgm:cxn modelId="{5C7C9761-8451-443D-8099-3CBC4F377925}" type="presParOf" srcId="{333A1088-737F-45CB-B68E-254E46348037}" destId="{D5EA2712-68D0-4098-BDE6-B295C6AB6119}" srcOrd="4" destOrd="0" presId="urn:microsoft.com/office/officeart/2005/8/layout/target3"/>
    <dgm:cxn modelId="{F7CFF20C-D53A-41AA-AED5-10FBB1859F17}" type="presParOf" srcId="{333A1088-737F-45CB-B68E-254E46348037}" destId="{54F8D70D-FB57-4298-A600-D8F61B2A354A}" srcOrd="5" destOrd="0" presId="urn:microsoft.com/office/officeart/2005/8/layout/target3"/>
    <dgm:cxn modelId="{50DA1BFC-A713-4FB8-9A35-047B0B9AE9DC}" type="presParOf" srcId="{333A1088-737F-45CB-B68E-254E46348037}" destId="{C616B022-AA0C-4D3B-BDBF-093D86622E86}" srcOrd="6" destOrd="0" presId="urn:microsoft.com/office/officeart/2005/8/layout/target3"/>
    <dgm:cxn modelId="{4968E08A-F0B8-40C7-BC57-4951E6DDFD28}" type="presParOf" srcId="{333A1088-737F-45CB-B68E-254E46348037}" destId="{69684AB7-5B8D-45A5-BC2F-6AF80EB883EF}" srcOrd="7" destOrd="0" presId="urn:microsoft.com/office/officeart/2005/8/layout/target3"/>
    <dgm:cxn modelId="{6B603E9A-90BD-47EA-B85D-22F1E2D10F6F}" type="presParOf" srcId="{333A1088-737F-45CB-B68E-254E46348037}" destId="{004736B2-18D3-4D6D-AA18-DF3F81E9E312}" srcOrd="8" destOrd="0" presId="urn:microsoft.com/office/officeart/2005/8/layout/target3"/>
    <dgm:cxn modelId="{05696426-0117-4F7A-8756-D394DCC3C6B0}" type="presParOf" srcId="{333A1088-737F-45CB-B68E-254E46348037}" destId="{9CCAD005-8609-4003-9C1F-3AFC293FB9F9}" srcOrd="9" destOrd="0" presId="urn:microsoft.com/office/officeart/2005/8/layout/target3"/>
    <dgm:cxn modelId="{C52B181B-A084-4922-9A0B-EF163E4627D6}" type="presParOf" srcId="{333A1088-737F-45CB-B68E-254E46348037}" destId="{0C4087F0-2DA9-4805-A823-C8C5404FEF67}" srcOrd="10" destOrd="0" presId="urn:microsoft.com/office/officeart/2005/8/layout/target3"/>
    <dgm:cxn modelId="{597E07C3-D75F-4FA3-8556-EF1C5DF65348}" type="presParOf" srcId="{333A1088-737F-45CB-B68E-254E46348037}" destId="{7145B55B-1B24-4B93-A1D4-B8021E4AC78C}" srcOrd="11" destOrd="0" presId="urn:microsoft.com/office/officeart/2005/8/layout/target3"/>
    <dgm:cxn modelId="{427BD1A2-AD51-4F99-9155-1F18E48AAEED}" type="presParOf" srcId="{333A1088-737F-45CB-B68E-254E46348037}" destId="{6919BCDB-3A39-4371-A415-42187620F612}" srcOrd="12" destOrd="0" presId="urn:microsoft.com/office/officeart/2005/8/layout/target3"/>
    <dgm:cxn modelId="{5EED654D-F67C-4E05-97D2-0D12EA64E705}" type="presParOf" srcId="{333A1088-737F-45CB-B68E-254E46348037}" destId="{19974A4C-782A-40F8-BDC1-A903A52CB5DC}" srcOrd="13" destOrd="0" presId="urn:microsoft.com/office/officeart/2005/8/layout/target3"/>
    <dgm:cxn modelId="{31BE4047-E501-4679-ACF2-1E08649A6EB0}" type="presParOf" srcId="{333A1088-737F-45CB-B68E-254E46348037}" destId="{0F7944D4-5DCA-4B9E-A896-D52854246E44}" srcOrd="14" destOrd="0" presId="urn:microsoft.com/office/officeart/2005/8/layout/target3"/>
    <dgm:cxn modelId="{CAC3BEAF-2442-4C75-95AF-9F9ED1135E96}" type="presParOf" srcId="{333A1088-737F-45CB-B68E-254E46348037}" destId="{DFC55A8B-2DFD-41AE-A307-96A1D2E66396}" srcOrd="15" destOrd="0" presId="urn:microsoft.com/office/officeart/2005/8/layout/target3"/>
    <dgm:cxn modelId="{72A3891C-426D-4F53-B263-A169C096D428}" type="presParOf" srcId="{333A1088-737F-45CB-B68E-254E46348037}" destId="{EB210E99-FECE-49F2-86FD-20F903E541DE}" srcOrd="16" destOrd="0" presId="urn:microsoft.com/office/officeart/2005/8/layout/target3"/>
    <dgm:cxn modelId="{BBC11E9A-80C2-48B8-AF87-3DBD963E4F19}" type="presParOf" srcId="{333A1088-737F-45CB-B68E-254E46348037}" destId="{2463512F-938D-4E07-9D5C-7B2E99ABD39E}" srcOrd="17" destOrd="0" presId="urn:microsoft.com/office/officeart/2005/8/layout/target3"/>
    <dgm:cxn modelId="{413DEC58-845F-4AE0-8D50-13AAF2745E8B}" type="presParOf" srcId="{333A1088-737F-45CB-B68E-254E46348037}" destId="{59FE3E3B-A92F-4A98-9A20-76394874AFA6}" srcOrd="18" destOrd="0" presId="urn:microsoft.com/office/officeart/2005/8/layout/target3"/>
    <dgm:cxn modelId="{41E36143-BAB0-4C60-BB05-D8BDDE8A3779}" type="presParOf" srcId="{333A1088-737F-45CB-B68E-254E46348037}" destId="{8EB502EF-CA4F-4140-AFB6-D26D41E73615}" srcOrd="19" destOrd="0" presId="urn:microsoft.com/office/officeart/2005/8/layout/target3"/>
    <dgm:cxn modelId="{BEBEAEBC-C8FE-4C65-8FAE-3506E2FE421D}" type="presParOf" srcId="{333A1088-737F-45CB-B68E-254E46348037}" destId="{6204D4B4-078C-4ACF-B823-77A728483A32}" srcOrd="20" destOrd="0" presId="urn:microsoft.com/office/officeart/2005/8/layout/target3"/>
    <dgm:cxn modelId="{48654E34-E9B9-4BD5-BD39-24353A91D76C}" type="presParOf" srcId="{333A1088-737F-45CB-B68E-254E46348037}" destId="{AED2198E-93D5-4001-81B4-73124B309672}" srcOrd="21" destOrd="0" presId="urn:microsoft.com/office/officeart/2005/8/layout/target3"/>
    <dgm:cxn modelId="{E313E249-F940-4650-8BD1-84F9CC069784}" type="presParOf" srcId="{333A1088-737F-45CB-B68E-254E46348037}" destId="{FC425D1D-3DF2-408E-A4F8-250CA94A450A}" srcOrd="22" destOrd="0" presId="urn:microsoft.com/office/officeart/2005/8/layout/target3"/>
    <dgm:cxn modelId="{353F0101-E9BA-4F26-BF87-11F76B7B7C6E}" type="presParOf" srcId="{333A1088-737F-45CB-B68E-254E46348037}" destId="{2CDFEC33-8C2A-49C6-B23B-FA3577B1DCE9}" srcOrd="23" destOrd="0" presId="urn:microsoft.com/office/officeart/2005/8/layout/target3"/>
    <dgm:cxn modelId="{A733AD6C-7BAD-485F-BCF0-0A8B9D2FFE8E}" type="presParOf" srcId="{333A1088-737F-45CB-B68E-254E46348037}" destId="{70A198DD-41D2-4313-8B5B-1CF1BCF383FB}" srcOrd="24" destOrd="0" presId="urn:microsoft.com/office/officeart/2005/8/layout/target3"/>
    <dgm:cxn modelId="{E837C287-5D3A-460F-9ADA-3987ED2EAF22}" type="presParOf" srcId="{333A1088-737F-45CB-B68E-254E46348037}" destId="{5C0D1B75-263C-4468-B985-565C95B9422B}" srcOrd="25" destOrd="0" presId="urn:microsoft.com/office/officeart/2005/8/layout/target3"/>
    <dgm:cxn modelId="{CF7BEF72-AE15-4174-BC0E-A68378AB1413}" type="presParOf" srcId="{333A1088-737F-45CB-B68E-254E46348037}" destId="{A02C1AC3-4F1B-47BC-9A88-D00EAE61D85A}" srcOrd="26" destOrd="0" presId="urn:microsoft.com/office/officeart/2005/8/layout/target3"/>
    <dgm:cxn modelId="{F71D97EA-F6CA-412D-9100-9CCA9AC914B6}" type="presParOf" srcId="{333A1088-737F-45CB-B68E-254E46348037}" destId="{23526C68-77CF-4757-B0E2-EC80EC09B19D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79762" cy="297976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71905" y="0"/>
          <a:ext cx="7367103" cy="297976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 Základní škola Hnátnice, okres Ústí nad Orlicí</a:t>
          </a:r>
          <a:endParaRPr lang="cs-CZ" sz="2000" kern="1200" dirty="0"/>
        </a:p>
      </dsp:txBody>
      <dsp:txXfrm>
        <a:off x="1471905" y="0"/>
        <a:ext cx="7367103" cy="297975"/>
      </dsp:txXfrm>
    </dsp:sp>
    <dsp:sp modelId="{D5EA2712-68D0-4098-BDE6-B295C6AB6119}">
      <dsp:nvSpPr>
        <dsp:cNvPr id="0" name=""/>
        <dsp:cNvSpPr/>
      </dsp:nvSpPr>
      <dsp:spPr>
        <a:xfrm>
          <a:off x="223481" y="297975"/>
          <a:ext cx="2532798" cy="25327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54F8D70D-FB57-4298-A600-D8F61B2A354A}">
      <dsp:nvSpPr>
        <dsp:cNvPr id="0" name=""/>
        <dsp:cNvSpPr/>
      </dsp:nvSpPr>
      <dsp:spPr>
        <a:xfrm>
          <a:off x="1489881" y="297975"/>
          <a:ext cx="7367103" cy="25327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DATUM: 5.12.2011</a:t>
          </a:r>
          <a:endParaRPr lang="cs-CZ" sz="2000" kern="1200" dirty="0"/>
        </a:p>
      </dsp:txBody>
      <dsp:txXfrm>
        <a:off x="1489881" y="297975"/>
        <a:ext cx="7367103" cy="297975"/>
      </dsp:txXfrm>
    </dsp:sp>
    <dsp:sp modelId="{69684AB7-5B8D-45A5-BC2F-6AF80EB883EF}">
      <dsp:nvSpPr>
        <dsp:cNvPr id="0" name=""/>
        <dsp:cNvSpPr/>
      </dsp:nvSpPr>
      <dsp:spPr>
        <a:xfrm>
          <a:off x="446963" y="595951"/>
          <a:ext cx="2085834" cy="20858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04736B2-18D3-4D6D-AA18-DF3F81E9E312}">
      <dsp:nvSpPr>
        <dsp:cNvPr id="0" name=""/>
        <dsp:cNvSpPr/>
      </dsp:nvSpPr>
      <dsp:spPr>
        <a:xfrm>
          <a:off x="1489881" y="595951"/>
          <a:ext cx="7367103" cy="20858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Ladislava Vítková</a:t>
          </a:r>
          <a:endParaRPr lang="cs-CZ" sz="2000" kern="1200" dirty="0"/>
        </a:p>
      </dsp:txBody>
      <dsp:txXfrm>
        <a:off x="1489881" y="595951"/>
        <a:ext cx="7367103" cy="297975"/>
      </dsp:txXfrm>
    </dsp:sp>
    <dsp:sp modelId="{0C4087F0-2DA9-4805-A823-C8C5404FEF67}">
      <dsp:nvSpPr>
        <dsp:cNvPr id="0" name=""/>
        <dsp:cNvSpPr/>
      </dsp:nvSpPr>
      <dsp:spPr>
        <a:xfrm>
          <a:off x="670445" y="893927"/>
          <a:ext cx="1638870" cy="16388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145B55B-1B24-4B93-A1D4-B8021E4AC78C}">
      <dsp:nvSpPr>
        <dsp:cNvPr id="0" name=""/>
        <dsp:cNvSpPr/>
      </dsp:nvSpPr>
      <dsp:spPr>
        <a:xfrm>
          <a:off x="1489881" y="893927"/>
          <a:ext cx="7367103" cy="16388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VY_32_INOVACE_19_Vánoce</a:t>
          </a:r>
          <a:endParaRPr lang="cs-CZ" sz="2000" kern="1200" dirty="0"/>
        </a:p>
      </dsp:txBody>
      <dsp:txXfrm>
        <a:off x="1489881" y="893927"/>
        <a:ext cx="7367103" cy="297978"/>
      </dsp:txXfrm>
    </dsp:sp>
    <dsp:sp modelId="{19974A4C-782A-40F8-BDC1-A903A52CB5DC}">
      <dsp:nvSpPr>
        <dsp:cNvPr id="0" name=""/>
        <dsp:cNvSpPr/>
      </dsp:nvSpPr>
      <dsp:spPr>
        <a:xfrm>
          <a:off x="893929" y="1191906"/>
          <a:ext cx="1191903" cy="119190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F7944D4-5DCA-4B9E-A896-D52854246E44}">
      <dsp:nvSpPr>
        <dsp:cNvPr id="0" name=""/>
        <dsp:cNvSpPr/>
      </dsp:nvSpPr>
      <dsp:spPr>
        <a:xfrm>
          <a:off x="1489881" y="1191906"/>
          <a:ext cx="7367103" cy="119190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TÉMA SADY: </a:t>
          </a:r>
          <a:r>
            <a:rPr lang="cs-CZ" sz="2000" kern="1200" dirty="0" smtClean="0"/>
            <a:t>Český jazyk pro 1. ročník</a:t>
          </a:r>
          <a:endParaRPr lang="cs-CZ" sz="2000" kern="1200" dirty="0"/>
        </a:p>
      </dsp:txBody>
      <dsp:txXfrm>
        <a:off x="1489881" y="1191906"/>
        <a:ext cx="7367103" cy="297975"/>
      </dsp:txXfrm>
    </dsp:sp>
    <dsp:sp modelId="{EB210E99-FECE-49F2-86FD-20F903E541DE}">
      <dsp:nvSpPr>
        <dsp:cNvPr id="0" name=""/>
        <dsp:cNvSpPr/>
      </dsp:nvSpPr>
      <dsp:spPr>
        <a:xfrm>
          <a:off x="1117411" y="1489881"/>
          <a:ext cx="744939" cy="74493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463512F-938D-4E07-9D5C-7B2E99ABD39E}">
      <dsp:nvSpPr>
        <dsp:cNvPr id="0" name=""/>
        <dsp:cNvSpPr/>
      </dsp:nvSpPr>
      <dsp:spPr>
        <a:xfrm>
          <a:off x="1489881" y="1489881"/>
          <a:ext cx="7367103" cy="74493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  CZ.1.07/1.4.00/21.1871</a:t>
          </a:r>
          <a:endParaRPr lang="cs-CZ" sz="2000" kern="1200" dirty="0"/>
        </a:p>
      </dsp:txBody>
      <dsp:txXfrm>
        <a:off x="1489881" y="1489881"/>
        <a:ext cx="7367103" cy="297975"/>
      </dsp:txXfrm>
    </dsp:sp>
    <dsp:sp modelId="{8EB502EF-CA4F-4140-AFB6-D26D41E73615}">
      <dsp:nvSpPr>
        <dsp:cNvPr id="0" name=""/>
        <dsp:cNvSpPr/>
      </dsp:nvSpPr>
      <dsp:spPr>
        <a:xfrm>
          <a:off x="1340893" y="1787857"/>
          <a:ext cx="297975" cy="29797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reflection blurRad="38100" stA="26000" endPos="23000" dist="25400" dir="5400000" sy="-100000" rotWithShape="0"/>
        </a:effectLst>
        <a:scene3d>
          <a:camera prst="orthographicFront">
            <a:rot lat="0" lon="0" rev="0"/>
          </a:camera>
          <a:lightRig rig="balanced" dir="tr"/>
        </a:scene3d>
        <a:sp3d contourW="14605" prstMaterial="plastic">
          <a:bevelT w="50800"/>
          <a:contourClr>
            <a:schemeClr val="accent1">
              <a:hueOff val="0"/>
              <a:satOff val="0"/>
              <a:lumOff val="0"/>
              <a:alphaOff val="0"/>
              <a:shade val="30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204D4B4-078C-4ACF-B823-77A728483A32}">
      <dsp:nvSpPr>
        <dsp:cNvPr id="0" name=""/>
        <dsp:cNvSpPr/>
      </dsp:nvSpPr>
      <dsp:spPr>
        <a:xfrm>
          <a:off x="1489881" y="1787857"/>
          <a:ext cx="7367103" cy="29797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alanced" dir="tr"/>
        </a:scene3d>
        <a:sp3d prstMaterial="matte">
          <a:bevelT w="19050" h="381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</dsp:txBody>
      <dsp:txXfrm>
        <a:off x="1489881" y="1787857"/>
        <a:ext cx="7367103" cy="2979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F52E1C-D3E3-4038-BA8C-09B195B99B23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C1B7D0-CD2B-42EE-AFE1-658530F45C3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937860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470B3E5-8A22-4366-A6C4-74298442ECE9}" type="datetimeFigureOut">
              <a:rPr lang="cs-CZ" smtClean="0"/>
              <a:t>31.3.2012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58F1366-AA74-4145-AB52-852BE9E9BDA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microsoft.com/office/2007/relationships/hdphoto" Target="../media/hdphoto6.wdp"/><Relationship Id="rId18" Type="http://schemas.openxmlformats.org/officeDocument/2006/relationships/image" Target="../media/image10.emf"/><Relationship Id="rId3" Type="http://schemas.microsoft.com/office/2007/relationships/hdphoto" Target="../media/hdphoto1.wdp"/><Relationship Id="rId21" Type="http://schemas.openxmlformats.org/officeDocument/2006/relationships/image" Target="../media/image12.jpeg"/><Relationship Id="rId7" Type="http://schemas.microsoft.com/office/2007/relationships/hdphoto" Target="../media/hdphoto3.wdp"/><Relationship Id="rId12" Type="http://schemas.openxmlformats.org/officeDocument/2006/relationships/image" Target="../media/image7.png"/><Relationship Id="rId17" Type="http://schemas.microsoft.com/office/2007/relationships/hdphoto" Target="../media/hdphoto8.wdp"/><Relationship Id="rId25" Type="http://schemas.openxmlformats.org/officeDocument/2006/relationships/image" Target="../media/image16.wmf"/><Relationship Id="rId2" Type="http://schemas.openxmlformats.org/officeDocument/2006/relationships/image" Target="../media/image2.png"/><Relationship Id="rId16" Type="http://schemas.openxmlformats.org/officeDocument/2006/relationships/image" Target="../media/image9.png"/><Relationship Id="rId20" Type="http://schemas.microsoft.com/office/2007/relationships/hdphoto" Target="../media/hdphoto9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microsoft.com/office/2007/relationships/hdphoto" Target="../media/hdphoto5.wdp"/><Relationship Id="rId24" Type="http://schemas.openxmlformats.org/officeDocument/2006/relationships/image" Target="../media/image15.wmf"/><Relationship Id="rId5" Type="http://schemas.microsoft.com/office/2007/relationships/hdphoto" Target="../media/hdphoto2.wdp"/><Relationship Id="rId15" Type="http://schemas.microsoft.com/office/2007/relationships/hdphoto" Target="../media/hdphoto7.wdp"/><Relationship Id="rId23" Type="http://schemas.openxmlformats.org/officeDocument/2006/relationships/image" Target="../media/image14.wmf"/><Relationship Id="rId10" Type="http://schemas.openxmlformats.org/officeDocument/2006/relationships/image" Target="../media/image6.png"/><Relationship Id="rId19" Type="http://schemas.openxmlformats.org/officeDocument/2006/relationships/image" Target="../media/image11.png"/><Relationship Id="rId4" Type="http://schemas.openxmlformats.org/officeDocument/2006/relationships/image" Target="../media/image3.png"/><Relationship Id="rId9" Type="http://schemas.microsoft.com/office/2007/relationships/hdphoto" Target="../media/hdphoto4.wdp"/><Relationship Id="rId14" Type="http://schemas.openxmlformats.org/officeDocument/2006/relationships/image" Target="../media/image8.png"/><Relationship Id="rId22" Type="http://schemas.openxmlformats.org/officeDocument/2006/relationships/image" Target="../media/image13.wmf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6.wmf"/><Relationship Id="rId3" Type="http://schemas.microsoft.com/office/2007/relationships/hdphoto" Target="../media/hdphoto7.wdp"/><Relationship Id="rId7" Type="http://schemas.openxmlformats.org/officeDocument/2006/relationships/image" Target="../media/image11.png"/><Relationship Id="rId12" Type="http://schemas.openxmlformats.org/officeDocument/2006/relationships/image" Target="../media/image15.w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11" Type="http://schemas.openxmlformats.org/officeDocument/2006/relationships/image" Target="../media/image14.wmf"/><Relationship Id="rId5" Type="http://schemas.microsoft.com/office/2007/relationships/hdphoto" Target="../media/hdphoto8.wdp"/><Relationship Id="rId10" Type="http://schemas.openxmlformats.org/officeDocument/2006/relationships/image" Target="../media/image13.wmf"/><Relationship Id="rId4" Type="http://schemas.openxmlformats.org/officeDocument/2006/relationships/image" Target="../media/image9.png"/><Relationship Id="rId9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12.wdp"/><Relationship Id="rId3" Type="http://schemas.microsoft.com/office/2007/relationships/hdphoto" Target="../media/hdphoto10.wdp"/><Relationship Id="rId7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19.png"/><Relationship Id="rId4" Type="http://schemas.openxmlformats.org/officeDocument/2006/relationships/image" Target="../media/image1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87558009"/>
              </p:ext>
            </p:extLst>
          </p:nvPr>
        </p:nvGraphicFramePr>
        <p:xfrm>
          <a:off x="179512" y="476672"/>
          <a:ext cx="8856984" cy="2979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32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8246" y="5949280"/>
            <a:ext cx="8496944" cy="646331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/>
              <a:t>Obrázky jsou z webové galerie</a:t>
            </a:r>
          </a:p>
          <a:p>
            <a:r>
              <a:rPr lang="cs-CZ" dirty="0"/>
              <a:t>http://office.microsoft.com/cs-cz/images/?CTT=6&amp;ver=14&amp;app=powerpnt.exe</a:t>
            </a:r>
          </a:p>
        </p:txBody>
      </p:sp>
      <p:sp>
        <p:nvSpPr>
          <p:cNvPr id="3" name="Obdélník 2"/>
          <p:cNvSpPr/>
          <p:nvPr/>
        </p:nvSpPr>
        <p:spPr>
          <a:xfrm>
            <a:off x="899592" y="620688"/>
            <a:ext cx="7704856" cy="1015663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smtClean="0"/>
              <a:t>ANOTACE:</a:t>
            </a:r>
          </a:p>
          <a:p>
            <a:r>
              <a:rPr lang="cs-CZ" sz="2000" dirty="0" smtClean="0"/>
              <a:t>Materiál </a:t>
            </a:r>
            <a:r>
              <a:rPr lang="cs-CZ" sz="2000" dirty="0"/>
              <a:t>je zaměřen na </a:t>
            </a:r>
            <a:r>
              <a:rPr lang="cs-CZ" sz="2000" dirty="0" smtClean="0"/>
              <a:t>procvičení učiva.</a:t>
            </a:r>
          </a:p>
          <a:p>
            <a:r>
              <a:rPr lang="cs-CZ" sz="2000" dirty="0" smtClean="0"/>
              <a:t>Žáci přiřazují (skládají) písmena a slova s vánoční tématikou.</a:t>
            </a:r>
          </a:p>
        </p:txBody>
      </p:sp>
    </p:spTree>
    <p:extLst>
      <p:ext uri="{BB962C8B-B14F-4D97-AF65-F5344CB8AC3E}">
        <p14:creationId xmlns:p14="http://schemas.microsoft.com/office/powerpoint/2010/main" val="4023870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1" y="44624"/>
            <a:ext cx="1625886" cy="14898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35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3524" y="764704"/>
            <a:ext cx="2024660" cy="1728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410" y="168970"/>
            <a:ext cx="1649358" cy="1675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9924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511" y="288032"/>
            <a:ext cx="1792361" cy="162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992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70414"/>
            <a:ext cx="1876784" cy="183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9223" y="476672"/>
            <a:ext cx="1942857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2247255"/>
            <a:ext cx="7467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Zakroužkuj  vše, co patří k Vánocům – pojmenuj.</a:t>
            </a:r>
            <a:endParaRPr lang="cs-CZ" sz="2400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0" b="100000" l="67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687" y="2852936"/>
            <a:ext cx="1834450" cy="183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08012"/>
            <a:ext cx="1901957" cy="2852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904963" y="5446713"/>
            <a:ext cx="2054891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140968"/>
            <a:ext cx="1506518" cy="1506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1391" y="5237466"/>
            <a:ext cx="1484825" cy="99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BS00348_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54" y="3031722"/>
            <a:ext cx="1476877" cy="1476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BD04915_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05137" y="3799238"/>
            <a:ext cx="1087589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TR00237_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664227"/>
            <a:ext cx="195453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FD01103_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03" y="4429242"/>
            <a:ext cx="14097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926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26257" y="260648"/>
            <a:ext cx="74671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Přiřaď správné počáteční písmeno k obrázku, který patří k Vánocům.</a:t>
            </a:r>
            <a:endParaRPr lang="cs-CZ" sz="2400" b="1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67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14164"/>
            <a:ext cx="1834450" cy="183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9853" y="534509"/>
            <a:ext cx="2034732" cy="30520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62060" y="4846256"/>
            <a:ext cx="2054891" cy="1152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25" y="933862"/>
            <a:ext cx="1506518" cy="15065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3843" y="4816164"/>
            <a:ext cx="1484825" cy="99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BS00348_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0635" y="3365069"/>
            <a:ext cx="1476877" cy="1476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 descr="BD04915_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06841" y="2003518"/>
            <a:ext cx="1087589" cy="1152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 descr="TR00237_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825" y="3428944"/>
            <a:ext cx="1954530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 descr="FD01103_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533" y="4028321"/>
            <a:ext cx="1409700" cy="178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bdélník 6"/>
          <p:cNvSpPr/>
          <p:nvPr/>
        </p:nvSpPr>
        <p:spPr>
          <a:xfrm>
            <a:off x="8100392" y="2883086"/>
            <a:ext cx="720080" cy="545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Z</a:t>
            </a:r>
          </a:p>
        </p:txBody>
      </p:sp>
      <p:sp>
        <p:nvSpPr>
          <p:cNvPr id="13" name="Obdélník 12"/>
          <p:cNvSpPr/>
          <p:nvPr/>
        </p:nvSpPr>
        <p:spPr>
          <a:xfrm>
            <a:off x="8105082" y="2129827"/>
            <a:ext cx="720080" cy="545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S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8101329" y="1414164"/>
            <a:ext cx="720080" cy="545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8124520" y="3613075"/>
            <a:ext cx="720080" cy="545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K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8124520" y="4325088"/>
            <a:ext cx="720080" cy="545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V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8100392" y="679422"/>
            <a:ext cx="720080" cy="545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J</a:t>
            </a:r>
          </a:p>
        </p:txBody>
      </p:sp>
      <p:sp>
        <p:nvSpPr>
          <p:cNvPr id="18" name="Obdélník 17"/>
          <p:cNvSpPr/>
          <p:nvPr/>
        </p:nvSpPr>
        <p:spPr>
          <a:xfrm>
            <a:off x="8172400" y="5841451"/>
            <a:ext cx="720080" cy="545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T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8172400" y="5085184"/>
            <a:ext cx="720080" cy="5459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>
                <a:solidFill>
                  <a:schemeClr val="tx1"/>
                </a:solidFill>
              </a:rPr>
              <a:t>P</a:t>
            </a:r>
          </a:p>
        </p:txBody>
      </p:sp>
    </p:spTree>
    <p:extLst>
      <p:ext uri="{BB962C8B-B14F-4D97-AF65-F5344CB8AC3E}">
        <p14:creationId xmlns:p14="http://schemas.microsoft.com/office/powerpoint/2010/main" val="3604734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752495"/>
            <a:ext cx="4646792" cy="35010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Skupina 5"/>
          <p:cNvGrpSpPr/>
          <p:nvPr/>
        </p:nvGrpSpPr>
        <p:grpSpPr>
          <a:xfrm>
            <a:off x="4254499" y="3861048"/>
            <a:ext cx="2005965" cy="981075"/>
            <a:chOff x="4565957" y="5385647"/>
            <a:chExt cx="2005965" cy="981075"/>
          </a:xfrm>
        </p:grpSpPr>
        <p:pic>
          <p:nvPicPr>
            <p:cNvPr id="19" name="Picture 9"/>
            <p:cNvPicPr/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65957" y="5385647"/>
              <a:ext cx="2005965" cy="9810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4788024" y="5966612"/>
              <a:ext cx="7725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Míla</a:t>
              </a:r>
              <a:endParaRPr lang="cs-CZ" sz="2000" b="1" dirty="0"/>
            </a:p>
          </p:txBody>
        </p:sp>
      </p:grpSp>
      <p:grpSp>
        <p:nvGrpSpPr>
          <p:cNvPr id="8" name="Skupina 7"/>
          <p:cNvGrpSpPr/>
          <p:nvPr/>
        </p:nvGrpSpPr>
        <p:grpSpPr>
          <a:xfrm>
            <a:off x="6876256" y="3789040"/>
            <a:ext cx="1732280" cy="1079500"/>
            <a:chOff x="4316302" y="4355192"/>
            <a:chExt cx="1732280" cy="1079500"/>
          </a:xfrm>
        </p:grpSpPr>
        <p:pic>
          <p:nvPicPr>
            <p:cNvPr id="18" name="Picture 9"/>
            <p:cNvPicPr/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16302" y="4355192"/>
              <a:ext cx="1732280" cy="10795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4444606" y="5016315"/>
              <a:ext cx="9361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Pepa</a:t>
              </a:r>
              <a:endParaRPr lang="cs-CZ" sz="2000" b="1" dirty="0"/>
            </a:p>
          </p:txBody>
        </p:sp>
      </p:grpSp>
      <p:grpSp>
        <p:nvGrpSpPr>
          <p:cNvPr id="9" name="Skupina 8"/>
          <p:cNvGrpSpPr/>
          <p:nvPr/>
        </p:nvGrpSpPr>
        <p:grpSpPr>
          <a:xfrm>
            <a:off x="2242590" y="4564110"/>
            <a:ext cx="1883255" cy="960781"/>
            <a:chOff x="5173021" y="5132515"/>
            <a:chExt cx="1883255" cy="960781"/>
          </a:xfrm>
        </p:grpSpPr>
        <p:pic>
          <p:nvPicPr>
            <p:cNvPr id="10" name="Picture 9"/>
            <p:cNvPicPr/>
            <p:nvPr/>
          </p:nvPicPr>
          <p:blipFill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3021" y="5132515"/>
              <a:ext cx="1883255" cy="9436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5756618" y="5693186"/>
              <a:ext cx="88171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TÁTA</a:t>
              </a:r>
              <a:endParaRPr lang="cs-CZ" sz="2000" b="1" dirty="0"/>
            </a:p>
          </p:txBody>
        </p:sp>
      </p:grpSp>
      <p:grpSp>
        <p:nvGrpSpPr>
          <p:cNvPr id="15" name="Skupina 14"/>
          <p:cNvGrpSpPr/>
          <p:nvPr/>
        </p:nvGrpSpPr>
        <p:grpSpPr>
          <a:xfrm>
            <a:off x="2596293" y="1477913"/>
            <a:ext cx="1882775" cy="942975"/>
            <a:chOff x="2596293" y="707051"/>
            <a:chExt cx="1882775" cy="942975"/>
          </a:xfrm>
        </p:grpSpPr>
        <p:pic>
          <p:nvPicPr>
            <p:cNvPr id="17" name="Picture 9"/>
            <p:cNvPicPr/>
            <p:nvPr/>
          </p:nvPicPr>
          <p:blipFill>
            <a:blip r:embed="rId4" cstate="print">
              <a:biLevel thresh="25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96293" y="707051"/>
              <a:ext cx="1882775" cy="9429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TextovéPole 22"/>
            <p:cNvSpPr txBox="1"/>
            <p:nvPr/>
          </p:nvSpPr>
          <p:spPr>
            <a:xfrm>
              <a:off x="2843808" y="1231275"/>
              <a:ext cx="772555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táta</a:t>
              </a:r>
              <a:endParaRPr lang="cs-CZ" sz="2000" b="1" dirty="0"/>
            </a:p>
          </p:txBody>
        </p:sp>
      </p:grpSp>
      <p:pic>
        <p:nvPicPr>
          <p:cNvPr id="20" name="Obrázek 19"/>
          <p:cNvPicPr/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2104" y="-373628"/>
            <a:ext cx="4318000" cy="5557094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7" name="Skupina 6"/>
          <p:cNvGrpSpPr/>
          <p:nvPr/>
        </p:nvGrpSpPr>
        <p:grpSpPr>
          <a:xfrm>
            <a:off x="0" y="4771734"/>
            <a:ext cx="1732694" cy="1080120"/>
            <a:chOff x="6575261" y="3644404"/>
            <a:chExt cx="1732694" cy="1080120"/>
          </a:xfrm>
        </p:grpSpPr>
        <p:pic>
          <p:nvPicPr>
            <p:cNvPr id="11" name="Picture 9"/>
            <p:cNvPicPr/>
            <p:nvPr/>
          </p:nvPicPr>
          <p:blipFill>
            <a:blip r:embed="rId4" cstate="print">
              <a:duotone>
                <a:prstClr val="black"/>
                <a:srgbClr val="00B0F0">
                  <a:tint val="45000"/>
                  <a:satMod val="400000"/>
                </a:srgb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75261" y="3644404"/>
              <a:ext cx="1732694" cy="108012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" name="TextovéPole 3"/>
            <p:cNvSpPr txBox="1"/>
            <p:nvPr/>
          </p:nvSpPr>
          <p:spPr>
            <a:xfrm>
              <a:off x="6682765" y="4292476"/>
              <a:ext cx="115321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PEPA</a:t>
              </a:r>
              <a:endParaRPr lang="cs-CZ" sz="2000" b="1" dirty="0"/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1870865" y="5727619"/>
            <a:ext cx="2006593" cy="1008112"/>
            <a:chOff x="971600" y="5229200"/>
            <a:chExt cx="2006593" cy="1008112"/>
          </a:xfrm>
        </p:grpSpPr>
        <p:pic>
          <p:nvPicPr>
            <p:cNvPr id="12" name="Picture 9"/>
            <p:cNvPicPr/>
            <p:nvPr/>
          </p:nvPicPr>
          <p:blipFill>
            <a:blip r:embed="rId4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600" y="5229200"/>
              <a:ext cx="2006593" cy="9815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1" name="TextovéPole 20"/>
            <p:cNvSpPr txBox="1"/>
            <p:nvPr/>
          </p:nvSpPr>
          <p:spPr>
            <a:xfrm>
              <a:off x="1202522" y="5837202"/>
              <a:ext cx="113723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MÍLA</a:t>
              </a:r>
              <a:endParaRPr lang="cs-CZ" sz="2000" b="1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7236296" y="2132856"/>
            <a:ext cx="1905000" cy="1080120"/>
            <a:chOff x="7239000" y="1628800"/>
            <a:chExt cx="1905000" cy="1080120"/>
          </a:xfrm>
        </p:grpSpPr>
        <p:pic>
          <p:nvPicPr>
            <p:cNvPr id="16" name="Obrázek 15"/>
            <p:cNvPicPr/>
            <p:nvPr/>
          </p:nvPicPr>
          <p:blipFill>
            <a:blip r:embed="rId7">
              <a:biLevel thresh="25000"/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ackgroundRemoval t="0" b="10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9000" y="1628800"/>
              <a:ext cx="1905000" cy="1054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5" name="TextovéPole 24"/>
            <p:cNvSpPr txBox="1"/>
            <p:nvPr/>
          </p:nvSpPr>
          <p:spPr>
            <a:xfrm>
              <a:off x="7452320" y="2308810"/>
              <a:ext cx="9361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máma</a:t>
              </a:r>
              <a:endParaRPr lang="cs-CZ" sz="2000" b="1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24618" y="5727619"/>
            <a:ext cx="1903600" cy="1069149"/>
            <a:chOff x="5321579" y="4428086"/>
            <a:chExt cx="1903600" cy="1069149"/>
          </a:xfrm>
        </p:grpSpPr>
        <p:pic>
          <p:nvPicPr>
            <p:cNvPr id="3081" name="Picture 9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21579" y="4428086"/>
              <a:ext cx="1903600" cy="10564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4" name="TextovéPole 23"/>
            <p:cNvSpPr txBox="1"/>
            <p:nvPr/>
          </p:nvSpPr>
          <p:spPr>
            <a:xfrm>
              <a:off x="5488342" y="5097125"/>
              <a:ext cx="9361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b="1" dirty="0" smtClean="0"/>
                <a:t>MÁMA</a:t>
              </a:r>
              <a:endParaRPr lang="cs-CZ" sz="2000" b="1" dirty="0"/>
            </a:p>
          </p:txBody>
        </p:sp>
      </p:grpSp>
      <p:sp>
        <p:nvSpPr>
          <p:cNvPr id="26" name="TextovéPole 25"/>
          <p:cNvSpPr txBox="1"/>
          <p:nvPr/>
        </p:nvSpPr>
        <p:spPr>
          <a:xfrm>
            <a:off x="2596293" y="260648"/>
            <a:ext cx="6012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i="1" dirty="0" smtClean="0"/>
              <a:t>Rozdej dárky pod </a:t>
            </a:r>
            <a:r>
              <a:rPr lang="cs-CZ" sz="2800" b="1" i="1" dirty="0" smtClean="0"/>
              <a:t>stromečkem!</a:t>
            </a:r>
            <a:endParaRPr lang="cs-CZ" sz="2800" b="1" i="1" dirty="0"/>
          </a:p>
        </p:txBody>
      </p:sp>
    </p:spTree>
    <p:extLst>
      <p:ext uri="{BB962C8B-B14F-4D97-AF65-F5344CB8AC3E}">
        <p14:creationId xmlns:p14="http://schemas.microsoft.com/office/powerpoint/2010/main" val="114380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93137"/>
            <a:ext cx="8503624" cy="14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4" name="Skupina 13"/>
          <p:cNvGrpSpPr/>
          <p:nvPr/>
        </p:nvGrpSpPr>
        <p:grpSpPr>
          <a:xfrm>
            <a:off x="413686" y="351231"/>
            <a:ext cx="1734871" cy="1734871"/>
            <a:chOff x="100824" y="754813"/>
            <a:chExt cx="1734871" cy="1734871"/>
          </a:xfrm>
        </p:grpSpPr>
        <p:pic>
          <p:nvPicPr>
            <p:cNvPr id="15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ovéPole 15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V</a:t>
              </a:r>
              <a:endParaRPr lang="cs-CZ" sz="3200" b="1" dirty="0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1598912" y="-40246"/>
            <a:ext cx="1734871" cy="1734871"/>
            <a:chOff x="100824" y="754813"/>
            <a:chExt cx="1734871" cy="1734871"/>
          </a:xfrm>
        </p:grpSpPr>
        <p:pic>
          <p:nvPicPr>
            <p:cNvPr id="24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5" name="TextovéPole 24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E</a:t>
              </a:r>
            </a:p>
          </p:txBody>
        </p:sp>
      </p:grpSp>
      <p:grpSp>
        <p:nvGrpSpPr>
          <p:cNvPr id="4" name="Skupina 3"/>
          <p:cNvGrpSpPr/>
          <p:nvPr/>
        </p:nvGrpSpPr>
        <p:grpSpPr>
          <a:xfrm>
            <a:off x="6716553" y="-178179"/>
            <a:ext cx="1734871" cy="1734871"/>
            <a:chOff x="100824" y="754813"/>
            <a:chExt cx="1734871" cy="1734871"/>
          </a:xfrm>
        </p:grpSpPr>
        <p:pic>
          <p:nvPicPr>
            <p:cNvPr id="2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S</a:t>
              </a:r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2852100" y="376355"/>
            <a:ext cx="1734871" cy="1734871"/>
            <a:chOff x="100824" y="754813"/>
            <a:chExt cx="1734871" cy="1734871"/>
          </a:xfrm>
        </p:grpSpPr>
        <p:pic>
          <p:nvPicPr>
            <p:cNvPr id="21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TextovéPole 21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E</a:t>
              </a:r>
            </a:p>
          </p:txBody>
        </p:sp>
      </p:grpSp>
      <p:grpSp>
        <p:nvGrpSpPr>
          <p:cNvPr id="5" name="Skupina 4"/>
          <p:cNvGrpSpPr/>
          <p:nvPr/>
        </p:nvGrpSpPr>
        <p:grpSpPr>
          <a:xfrm>
            <a:off x="4090022" y="-143522"/>
            <a:ext cx="1734871" cy="1734871"/>
            <a:chOff x="100824" y="754813"/>
            <a:chExt cx="1734871" cy="1734871"/>
          </a:xfrm>
        </p:grpSpPr>
        <p:pic>
          <p:nvPicPr>
            <p:cNvPr id="6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L</a:t>
              </a:r>
            </a:p>
          </p:txBody>
        </p:sp>
      </p:grpSp>
      <p:grpSp>
        <p:nvGrpSpPr>
          <p:cNvPr id="17" name="Skupina 16"/>
          <p:cNvGrpSpPr/>
          <p:nvPr/>
        </p:nvGrpSpPr>
        <p:grpSpPr>
          <a:xfrm>
            <a:off x="5262116" y="545709"/>
            <a:ext cx="1734871" cy="1734871"/>
            <a:chOff x="100824" y="754813"/>
            <a:chExt cx="1734871" cy="1734871"/>
          </a:xfrm>
        </p:grpSpPr>
        <p:pic>
          <p:nvPicPr>
            <p:cNvPr id="18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ovéPole 18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É</a:t>
              </a:r>
            </a:p>
          </p:txBody>
        </p:sp>
      </p:grpSp>
      <p:pic>
        <p:nvPicPr>
          <p:cNvPr id="4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686" y="4293096"/>
            <a:ext cx="8503624" cy="14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8" name="Skupina 7"/>
          <p:cNvGrpSpPr/>
          <p:nvPr/>
        </p:nvGrpSpPr>
        <p:grpSpPr>
          <a:xfrm>
            <a:off x="1616900" y="4653136"/>
            <a:ext cx="1734871" cy="1734871"/>
            <a:chOff x="100824" y="2465345"/>
            <a:chExt cx="1734871" cy="1734871"/>
          </a:xfrm>
        </p:grpSpPr>
        <p:pic>
          <p:nvPicPr>
            <p:cNvPr id="9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2465345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TextovéPole 9"/>
            <p:cNvSpPr txBox="1"/>
            <p:nvPr/>
          </p:nvSpPr>
          <p:spPr>
            <a:xfrm>
              <a:off x="717460" y="3055169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V</a:t>
              </a:r>
              <a:endParaRPr lang="cs-CZ" sz="3200" b="1" dirty="0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98665" y="4434823"/>
            <a:ext cx="1734871" cy="1734871"/>
            <a:chOff x="100824" y="1610339"/>
            <a:chExt cx="1734871" cy="1734871"/>
          </a:xfrm>
        </p:grpSpPr>
        <p:pic>
          <p:nvPicPr>
            <p:cNvPr id="33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1610339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4" name="TextovéPole 33"/>
            <p:cNvSpPr txBox="1"/>
            <p:nvPr/>
          </p:nvSpPr>
          <p:spPr>
            <a:xfrm>
              <a:off x="714666" y="2256379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Á</a:t>
              </a:r>
            </a:p>
          </p:txBody>
        </p:sp>
      </p:grpSp>
      <p:grpSp>
        <p:nvGrpSpPr>
          <p:cNvPr id="26" name="Skupina 25"/>
          <p:cNvGrpSpPr/>
          <p:nvPr/>
        </p:nvGrpSpPr>
        <p:grpSpPr>
          <a:xfrm>
            <a:off x="4078545" y="4505814"/>
            <a:ext cx="1734871" cy="1734871"/>
            <a:chOff x="100824" y="754813"/>
            <a:chExt cx="1734871" cy="1734871"/>
          </a:xfrm>
        </p:grpSpPr>
        <p:pic>
          <p:nvPicPr>
            <p:cNvPr id="27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8" name="TextovéPole 27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N</a:t>
              </a:r>
            </a:p>
          </p:txBody>
        </p:sp>
      </p:grpSp>
      <p:grpSp>
        <p:nvGrpSpPr>
          <p:cNvPr id="35" name="Skupina 34"/>
          <p:cNvGrpSpPr/>
          <p:nvPr/>
        </p:nvGrpSpPr>
        <p:grpSpPr>
          <a:xfrm>
            <a:off x="6489699" y="5080863"/>
            <a:ext cx="1734871" cy="1734871"/>
            <a:chOff x="100824" y="754813"/>
            <a:chExt cx="1734871" cy="1734871"/>
          </a:xfrm>
        </p:grpSpPr>
        <p:pic>
          <p:nvPicPr>
            <p:cNvPr id="36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7" name="TextovéPole 36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O</a:t>
              </a:r>
            </a:p>
          </p:txBody>
        </p:sp>
      </p:grpSp>
      <p:grpSp>
        <p:nvGrpSpPr>
          <p:cNvPr id="38" name="Skupina 37"/>
          <p:cNvGrpSpPr/>
          <p:nvPr/>
        </p:nvGrpSpPr>
        <p:grpSpPr>
          <a:xfrm>
            <a:off x="7504491" y="4267506"/>
            <a:ext cx="1734871" cy="1734871"/>
            <a:chOff x="100824" y="754813"/>
            <a:chExt cx="1734871" cy="1734871"/>
          </a:xfrm>
        </p:grpSpPr>
        <p:pic>
          <p:nvPicPr>
            <p:cNvPr id="39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0" name="TextovéPole 39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C</a:t>
              </a:r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5294780" y="4164248"/>
            <a:ext cx="1734871" cy="1734871"/>
            <a:chOff x="100824" y="754813"/>
            <a:chExt cx="1734871" cy="1734871"/>
          </a:xfrm>
        </p:grpSpPr>
        <p:pic>
          <p:nvPicPr>
            <p:cNvPr id="30" name="Picture 5" descr="C:\Users\1SLC\AppData\Local\Microsoft\Windows\Temporary Internet Files\Content.IE5\YRPZR3DZ\MC900441385[1].PN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0824" y="754813"/>
              <a:ext cx="1734871" cy="17348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TextovéPole 30"/>
            <p:cNvSpPr txBox="1"/>
            <p:nvPr/>
          </p:nvSpPr>
          <p:spPr>
            <a:xfrm>
              <a:off x="755576" y="1340768"/>
              <a:ext cx="36004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/>
                <a:t>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2831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241</TotalTime>
  <Words>121</Words>
  <Application>Microsoft Office PowerPoint</Application>
  <PresentationFormat>Předvádění na obrazovce (4:3)</PresentationFormat>
  <Paragraphs>43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1SLC</dc:creator>
  <cp:lastModifiedBy>Martin Králík</cp:lastModifiedBy>
  <cp:revision>46</cp:revision>
  <dcterms:created xsi:type="dcterms:W3CDTF">2011-12-05T19:09:19Z</dcterms:created>
  <dcterms:modified xsi:type="dcterms:W3CDTF">2012-03-31T16:19:15Z</dcterms:modified>
</cp:coreProperties>
</file>