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6.4.2014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hyperlink" Target="http://www.youtube.com/watch?v=wQfsnR_InN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CNP-Wil1xgE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www.youtube.com/watch?v=6e99P1OLTz8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85852" y="1556766"/>
          <a:ext cx="6715171" cy="5086942"/>
        </p:xfrm>
        <a:graphic>
          <a:graphicData uri="http://schemas.openxmlformats.org/drawingml/2006/table">
            <a:tbl>
              <a:tblPr/>
              <a:tblGrid>
                <a:gridCol w="2484018"/>
                <a:gridCol w="4231153"/>
              </a:tblGrid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Karel IV.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Výklad nové látky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Žák zná základní údaje z tohoto období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Karel IV.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7.4.2014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Vlastivěda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3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285852" y="107154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5720" y="500042"/>
            <a:ext cx="857252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742950" marR="0" lvl="0" indent="-742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44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Karel IV.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Byl nejstarším synem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Jana Lucemburského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Elišky Přemyslovny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Otec ho poslal na výchovu do Francie.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Když se v 17 letech vrátil do Čech, zapomněl</a:t>
            </a: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svou rodnou řeč. Ale brzy se ji naučil.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Byl velmi vzdělaný, uměl číst a psát, znal několik jazyků.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Karel IV. byl </a:t>
            </a:r>
            <a:r>
              <a:rPr kumimoji="0" lang="cs-CZ" sz="2400" b="1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moudrý král.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 jeho vlády byl v Čechách </a:t>
            </a:r>
            <a:r>
              <a:rPr kumimoji="0" lang="cs-CZ" sz="2400" b="1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mír, rozvíjel s obchod,</a:t>
            </a:r>
            <a:endParaRPr kumimoji="0" lang="cs-CZ" sz="1200" b="1" i="0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řemesla, vědy a umění. </a:t>
            </a:r>
            <a:endParaRPr kumimoji="0" lang="cs-CZ" sz="3600" b="1" i="0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785794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 vlády Karla IV. vzniklo mnoho staveb: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- katedrála sv. Víta (začala se stavět)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- Karlova univerzita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- Nové Město pražské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- Karlův most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- pražské arcibiskupství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- zakládal nové hrady : Karlštejn</a:t>
            </a:r>
            <a:r>
              <a:rPr lang="cs-CZ" sz="2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(</a:t>
            </a:r>
            <a:r>
              <a:rPr lang="cs-CZ" sz="2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korunovační klenoty)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85860"/>
            <a:ext cx="5595956" cy="5281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786050" y="357166"/>
            <a:ext cx="3109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Katedrála sv. Víta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285860"/>
            <a:ext cx="7358114" cy="528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3214678" y="500042"/>
            <a:ext cx="2215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Karlův most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071546"/>
            <a:ext cx="5824537" cy="5491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3714744" y="285728"/>
            <a:ext cx="16798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Karlštejn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28596" y="928670"/>
            <a:ext cx="821537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Karel IV.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byl král římský a český.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ozději se stal i římským císařem.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Když zemřel, plakala celá země.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Při pohřbu byl nazván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Otcem vlasti.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Vláda Karla IV. patří k 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nejslavnějším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 našich dějinách.</a:t>
            </a: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642918"/>
            <a:ext cx="2345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Život Karla IV :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348" y="1785926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1. Mládí 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3438" y="3071810"/>
            <a:ext cx="1555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2. Kariéra :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42976" y="4857760"/>
            <a:ext cx="1598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3. Stavitel :</a:t>
            </a:r>
            <a:endParaRPr lang="cs-CZ" sz="2400" b="1" dirty="0"/>
          </a:p>
        </p:txBody>
      </p:sp>
      <p:pic>
        <p:nvPicPr>
          <p:cNvPr id="19457" name="Picture 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271462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8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428625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128586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1472" y="1500174"/>
            <a:ext cx="7500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http://commons.wikimedia.org/wiki/File:Praha,_Katedrála,_JV_01.jpg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42910" y="2071678"/>
            <a:ext cx="5929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http://commons.wikimedia.org/wiki/File:Praag_012.jpg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42910" y="2714620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http://commons.wikimedia.org/wiki/File:Burgkarlstein02.jpg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42910" y="3286124"/>
            <a:ext cx="60722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http://www.youtube.com/watch?v=CNP-Wil1xgE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42910" y="3857628"/>
            <a:ext cx="56436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http://www.youtube.com/watch?v=wQfsnR_InN4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14348" y="4357694"/>
            <a:ext cx="5857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http://www.youtube.com/watch?v=6e99P1OLTz8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2910" y="285728"/>
            <a:ext cx="2661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231</Words>
  <PresentationFormat>Předvádění na obrazovce (4:3)</PresentationFormat>
  <Paragraphs>84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Zdena Šmerdová</cp:lastModifiedBy>
  <cp:revision>3</cp:revision>
  <dcterms:created xsi:type="dcterms:W3CDTF">2014-04-06T14:28:40Z</dcterms:created>
  <dcterms:modified xsi:type="dcterms:W3CDTF">2014-04-06T14:56:46Z</dcterms:modified>
</cp:coreProperties>
</file>