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70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VY_32_INOVACE_07_Konverzace v Aj 6.ročník_</a:t>
          </a:r>
        </a:p>
        <a:p>
          <a:pPr algn="l" rtl="0"/>
          <a:r>
            <a:rPr lang="cs-CZ" sz="2000" baseline="0" dirty="0" err="1" smtClean="0"/>
            <a:t>Our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school</a:t>
          </a:r>
          <a:endParaRPr lang="cs-CZ" sz="2000" baseline="0" dirty="0" smtClean="0"/>
        </a:p>
        <a:p>
          <a:pPr algn="l" rtl="0"/>
          <a:endParaRPr lang="cs-CZ" sz="2000" baseline="0" dirty="0" smtClean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Lenka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Téma:Our</a:t>
          </a:r>
          <a:r>
            <a:rPr lang="cs-CZ" sz="2000" dirty="0" smtClean="0"/>
            <a:t> </a:t>
          </a:r>
          <a:r>
            <a:rPr lang="cs-CZ" sz="2000" dirty="0" err="1" smtClean="0"/>
            <a:t>school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87245" custLinFactNeighborX="417" custLinFactNeighborY="1641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355" custLinFactNeighborY="3832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417" custLinFactNeighborY="5928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01034-7AD9-4C7D-BA06-52D17C84641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8EE4D99-B995-404F-A9DB-ED19986998A6}" type="presOf" srcId="{B651F6E3-6281-48DB-9319-2AEAFDAE7572}" destId="{619D679B-A015-4ECF-8348-D1034C574F40}" srcOrd="0" destOrd="0" presId="urn:microsoft.com/office/officeart/2005/8/layout/target3"/>
    <dgm:cxn modelId="{6632C321-7191-495F-8BAD-A931D4512C0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13D881-E603-4A92-A546-7191A75E2B4E}" type="presOf" srcId="{B651F6E3-6281-48DB-9319-2AEAFDAE7572}" destId="{6BB5E863-4638-4E1D-BFDE-399D028AC4ED}" srcOrd="1" destOrd="0" presId="urn:microsoft.com/office/officeart/2005/8/layout/target3"/>
    <dgm:cxn modelId="{97E6AAF9-6751-46EF-BA67-2A779401D135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AD7BB46-5ED9-47B9-B20F-C8F1333D065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F9A17A-01C0-48B6-BDBE-70041486877B}" type="presOf" srcId="{D1B46980-6531-4606-95E6-44980827E919}" destId="{6140AFEC-043D-4C43-A2F9-D0F5331DF3A3}" srcOrd="0" destOrd="0" presId="urn:microsoft.com/office/officeart/2005/8/layout/target3"/>
    <dgm:cxn modelId="{0D81B248-78A9-4A50-973F-F0D69D626FF2}" type="presOf" srcId="{D8197B8C-B260-4A16-BDF4-0947B075E274}" destId="{25B08C86-7E15-44DC-BE7F-FFB55DD49D12}" srcOrd="0" destOrd="0" presId="urn:microsoft.com/office/officeart/2005/8/layout/target3"/>
    <dgm:cxn modelId="{DF6D8D6C-E11B-4902-BD7F-75280B9BCD17}" type="presOf" srcId="{D1B46980-6531-4606-95E6-44980827E919}" destId="{2BE915AB-18AA-4053-B92C-3BFC9ED204BB}" srcOrd="1" destOrd="0" presId="urn:microsoft.com/office/officeart/2005/8/layout/target3"/>
    <dgm:cxn modelId="{179DA973-B731-4118-BF4E-F58154AFC3F8}" type="presOf" srcId="{D1D4F407-5343-4D3F-B5B9-D407B03CAEB4}" destId="{AED2198E-93D5-4001-81B4-73124B309672}" srcOrd="1" destOrd="0" presId="urn:microsoft.com/office/officeart/2005/8/layout/target3"/>
    <dgm:cxn modelId="{8DE79650-6596-4E11-9A50-211692E6A9D3}" type="presOf" srcId="{4C35D32F-0EAB-4CD7-82EE-45574DC2A586}" destId="{890E4F0B-2866-4A3F-A3C7-2A14B1797930}" srcOrd="1" destOrd="0" presId="urn:microsoft.com/office/officeart/2005/8/layout/target3"/>
    <dgm:cxn modelId="{2975F927-4EB4-417E-A25E-7D49113033C2}" type="presParOf" srcId="{333A1088-737F-45CB-B68E-254E46348037}" destId="{F5ABB229-8D3B-4694-996A-96F23CF14429}" srcOrd="0" destOrd="0" presId="urn:microsoft.com/office/officeart/2005/8/layout/target3"/>
    <dgm:cxn modelId="{C2026D1E-A083-4D0B-B712-0E7E246EA7A5}" type="presParOf" srcId="{333A1088-737F-45CB-B68E-254E46348037}" destId="{F41139FD-01EE-4571-8B17-4FB00FC51163}" srcOrd="1" destOrd="0" presId="urn:microsoft.com/office/officeart/2005/8/layout/target3"/>
    <dgm:cxn modelId="{434A2C12-EDF3-4EF0-BBEE-EB9A6169A619}" type="presParOf" srcId="{333A1088-737F-45CB-B68E-254E46348037}" destId="{D005CE8C-CC26-4C3E-AC11-E15060ECD759}" srcOrd="2" destOrd="0" presId="urn:microsoft.com/office/officeart/2005/8/layout/target3"/>
    <dgm:cxn modelId="{2ED11562-0F77-4640-9CD8-7D49139A8326}" type="presParOf" srcId="{333A1088-737F-45CB-B68E-254E46348037}" destId="{2C702D82-9B77-49B7-9568-BB8EB47C3372}" srcOrd="3" destOrd="0" presId="urn:microsoft.com/office/officeart/2005/8/layout/target3"/>
    <dgm:cxn modelId="{92DB9722-CFE6-4082-900F-6E5802E0784B}" type="presParOf" srcId="{333A1088-737F-45CB-B68E-254E46348037}" destId="{A52A0455-90FF-4808-ABD0-F02540D31D5A}" srcOrd="4" destOrd="0" presId="urn:microsoft.com/office/officeart/2005/8/layout/target3"/>
    <dgm:cxn modelId="{687F0228-3EEE-4973-932B-F66A7CA3D508}" type="presParOf" srcId="{333A1088-737F-45CB-B68E-254E46348037}" destId="{6140AFEC-043D-4C43-A2F9-D0F5331DF3A3}" srcOrd="5" destOrd="0" presId="urn:microsoft.com/office/officeart/2005/8/layout/target3"/>
    <dgm:cxn modelId="{9F53B1B2-88D7-4038-8B66-1B10D7ADE08F}" type="presParOf" srcId="{333A1088-737F-45CB-B68E-254E46348037}" destId="{9358AC05-5D7D-4327-9F80-1AD486AEA664}" srcOrd="6" destOrd="0" presId="urn:microsoft.com/office/officeart/2005/8/layout/target3"/>
    <dgm:cxn modelId="{D694A770-5DF4-4C1B-8BA5-37A88A1120DA}" type="presParOf" srcId="{333A1088-737F-45CB-B68E-254E46348037}" destId="{313FC574-E1CD-4FB4-B054-0B805CE0447D}" srcOrd="7" destOrd="0" presId="urn:microsoft.com/office/officeart/2005/8/layout/target3"/>
    <dgm:cxn modelId="{9086F4EC-1866-4631-903C-3D6D2D13C541}" type="presParOf" srcId="{333A1088-737F-45CB-B68E-254E46348037}" destId="{619D679B-A015-4ECF-8348-D1034C574F40}" srcOrd="8" destOrd="0" presId="urn:microsoft.com/office/officeart/2005/8/layout/target3"/>
    <dgm:cxn modelId="{E0FB1470-8371-42D1-A411-E16753845BA7}" type="presParOf" srcId="{333A1088-737F-45CB-B68E-254E46348037}" destId="{322283A8-4A27-4CDA-BAE3-F381106A9174}" srcOrd="9" destOrd="0" presId="urn:microsoft.com/office/officeart/2005/8/layout/target3"/>
    <dgm:cxn modelId="{76724205-ACBA-4359-80CD-3497239D392A}" type="presParOf" srcId="{333A1088-737F-45CB-B68E-254E46348037}" destId="{FFC9F71D-1B4F-4AD9-A4A6-86ADEFC8AF5C}" srcOrd="10" destOrd="0" presId="urn:microsoft.com/office/officeart/2005/8/layout/target3"/>
    <dgm:cxn modelId="{91B3D807-B1E4-47D9-99C8-71C17B5E7AEF}" type="presParOf" srcId="{333A1088-737F-45CB-B68E-254E46348037}" destId="{25B08C86-7E15-44DC-BE7F-FFB55DD49D12}" srcOrd="11" destOrd="0" presId="urn:microsoft.com/office/officeart/2005/8/layout/target3"/>
    <dgm:cxn modelId="{5AF5D3B5-2F3F-4BC8-8407-0D14B2B7AF3E}" type="presParOf" srcId="{333A1088-737F-45CB-B68E-254E46348037}" destId="{76644BE8-9D7C-4C09-B250-3D10AF48CBB7}" srcOrd="12" destOrd="0" presId="urn:microsoft.com/office/officeart/2005/8/layout/target3"/>
    <dgm:cxn modelId="{05258D9D-3540-4F84-8D5A-20AEE0AF0CA5}" type="presParOf" srcId="{333A1088-737F-45CB-B68E-254E46348037}" destId="{EE85B701-7295-41C0-BA7A-34D3756A2AE6}" srcOrd="13" destOrd="0" presId="urn:microsoft.com/office/officeart/2005/8/layout/target3"/>
    <dgm:cxn modelId="{54F5CF41-E190-4FAA-A562-ADF380FE45EA}" type="presParOf" srcId="{333A1088-737F-45CB-B68E-254E46348037}" destId="{8BEBB6EC-1DAA-4CAC-8A25-BC0FCBD5DBD5}" srcOrd="14" destOrd="0" presId="urn:microsoft.com/office/officeart/2005/8/layout/target3"/>
    <dgm:cxn modelId="{05FABF97-7F61-43FC-8686-C4F324427C69}" type="presParOf" srcId="{333A1088-737F-45CB-B68E-254E46348037}" destId="{AED2198E-93D5-4001-81B4-73124B309672}" srcOrd="15" destOrd="0" presId="urn:microsoft.com/office/officeart/2005/8/layout/target3"/>
    <dgm:cxn modelId="{584E4C04-C170-400E-BB72-9B355EA3387B}" type="presParOf" srcId="{333A1088-737F-45CB-B68E-254E46348037}" destId="{2BE915AB-18AA-4053-B92C-3BFC9ED204BB}" srcOrd="16" destOrd="0" presId="urn:microsoft.com/office/officeart/2005/8/layout/target3"/>
    <dgm:cxn modelId="{D14692F4-7E4C-4BCA-87A2-256AD8564D74}" type="presParOf" srcId="{333A1088-737F-45CB-B68E-254E46348037}" destId="{6BB5E863-4638-4E1D-BFDE-399D028AC4ED}" srcOrd="17" destOrd="0" presId="urn:microsoft.com/office/officeart/2005/8/layout/target3"/>
    <dgm:cxn modelId="{903A2F76-6972-484B-978A-9F4F6EEB5AA0}" type="presParOf" srcId="{333A1088-737F-45CB-B68E-254E46348037}" destId="{5A5FFA88-C948-4069-8E93-59FA12366E83}" srcOrd="18" destOrd="0" presId="urn:microsoft.com/office/officeart/2005/8/layout/target3"/>
    <dgm:cxn modelId="{C2FACD0F-60B4-4F1E-AFAA-D4C3B8C85F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Lenka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152126"/>
          <a:ext cx="5350878" cy="12891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VY_32_INOVACE_07_Konverzace v Aj 6.ročník_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err="1" smtClean="0"/>
            <a:t>Our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school</a:t>
          </a:r>
          <a:endParaRPr lang="cs-CZ" sz="2000" kern="1200" baseline="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 smtClean="0"/>
        </a:p>
      </dsp:txBody>
      <dsp:txXfrm>
        <a:off x="1273857" y="1152126"/>
        <a:ext cx="5350878" cy="355640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584174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Téma:Our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school</a:t>
          </a:r>
          <a:endParaRPr lang="cs-CZ" sz="2000" kern="1200" dirty="0"/>
        </a:p>
      </dsp:txBody>
      <dsp:txXfrm>
        <a:off x="1273857" y="1584174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87220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87220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58071E-2921-4A17-B359-3CBD8612F70F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5C3C9-B3BA-4151-8C60-A9BE43DFB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3725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655C19-1C42-47FD-AF91-D9D0ED32AFA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72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6097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3900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0260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732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5630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18824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1344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5C3C9-B3BA-4151-8C60-A9BE43DFB8F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7142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9C18A93-05F3-492F-890E-E9BF6298BA55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0E8429-B578-4951-BBC4-9B0A5CDE0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tynecnl.cz/zst/images/U&#269;ebny/page00004.htm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tynecnl.cz/zst/images/Hala/page00006.ht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www.zstynecnl.cz/zst/images/Hala/page00005.htm" TargetMode="Externa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3678667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3429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742927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             Anotace:</a:t>
            </a:r>
          </a:p>
          <a:p>
            <a:endParaRPr lang="cs-CZ" sz="2400" dirty="0"/>
          </a:p>
          <a:p>
            <a:r>
              <a:rPr lang="cs-CZ" sz="2400" dirty="0" smtClean="0"/>
              <a:t>         Konverzace v Aj, 6. ročník,  Naše škola –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Prezentace k výkladu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99229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353071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</a:t>
            </a:r>
            <a:r>
              <a:rPr lang="cs-CZ" sz="2800" b="1" u="sng" dirty="0" err="1" smtClean="0"/>
              <a:t>Our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school</a:t>
            </a:r>
            <a:endParaRPr lang="cs-CZ" sz="2800" b="1" u="sng" dirty="0" smtClean="0"/>
          </a:p>
          <a:p>
            <a:endParaRPr lang="cs-CZ" sz="2800" b="1" u="sng" dirty="0" smtClean="0"/>
          </a:p>
          <a:p>
            <a:r>
              <a:rPr lang="cs-CZ" sz="2800" dirty="0" smtClean="0"/>
              <a:t> 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founded</a:t>
            </a:r>
            <a:r>
              <a:rPr lang="cs-CZ" sz="2800" dirty="0" smtClean="0"/>
              <a:t> in 1905. </a:t>
            </a:r>
            <a:endParaRPr lang="cs-CZ" sz="2800" dirty="0"/>
          </a:p>
        </p:txBody>
      </p:sp>
      <p:pic>
        <p:nvPicPr>
          <p:cNvPr id="2050" name="Picture 2" descr="H:\DCIM\101MSDCF\DSC000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4409" y="2348880"/>
            <a:ext cx="5040559" cy="378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514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87901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4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buildings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building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because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headmaster´s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and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entrance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classrooms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first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stage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and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club,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too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715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905081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second </a:t>
            </a:r>
            <a:r>
              <a:rPr lang="cs-CZ" sz="2800" b="1" dirty="0" err="1" smtClean="0">
                <a:solidFill>
                  <a:srgbClr val="FF0000"/>
                </a:solidFill>
              </a:rPr>
              <a:t>building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classes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second </a:t>
            </a:r>
            <a:r>
              <a:rPr lang="cs-CZ" sz="2800" dirty="0" err="1" smtClean="0"/>
              <a:t>stage</a:t>
            </a:r>
            <a:r>
              <a:rPr lang="cs-CZ" sz="2800" dirty="0" smtClean="0"/>
              <a:t>. 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classroom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</a:t>
            </a:r>
            <a:r>
              <a:rPr lang="cs-CZ" sz="2800" dirty="0" err="1" smtClean="0"/>
              <a:t>white</a:t>
            </a:r>
            <a:r>
              <a:rPr lang="cs-CZ" sz="2800" dirty="0" smtClean="0"/>
              <a:t> </a:t>
            </a:r>
            <a:r>
              <a:rPr lang="cs-CZ" sz="2800" dirty="0" err="1" smtClean="0"/>
              <a:t>interactive</a:t>
            </a:r>
            <a:r>
              <a:rPr lang="cs-CZ" sz="2800" dirty="0"/>
              <a:t> </a:t>
            </a:r>
            <a:r>
              <a:rPr lang="cs-CZ" sz="2800" dirty="0" err="1" smtClean="0"/>
              <a:t>board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  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used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presentation</a:t>
            </a:r>
            <a:r>
              <a:rPr lang="cs-CZ" sz="2800" dirty="0" smtClean="0"/>
              <a:t> </a:t>
            </a:r>
            <a:r>
              <a:rPr lang="cs-CZ" sz="2800" dirty="0" err="1" smtClean="0"/>
              <a:t>during</a:t>
            </a:r>
            <a:r>
              <a:rPr lang="cs-CZ" sz="2800" dirty="0" smtClean="0"/>
              <a:t> </a:t>
            </a:r>
            <a:r>
              <a:rPr lang="cs-CZ" sz="2800" dirty="0" err="1" smtClean="0"/>
              <a:t>lessons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 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, </a:t>
            </a:r>
            <a:r>
              <a:rPr lang="cs-CZ" sz="2800" dirty="0" err="1" smtClean="0"/>
              <a:t>History</a:t>
            </a:r>
            <a:r>
              <a:rPr lang="cs-CZ" sz="2800" dirty="0" smtClean="0"/>
              <a:t>, Science, </a:t>
            </a:r>
            <a:r>
              <a:rPr lang="cs-CZ" sz="2800" dirty="0" err="1" smtClean="0"/>
              <a:t>Geography</a:t>
            </a:r>
            <a:r>
              <a:rPr lang="cs-CZ" sz="2800" dirty="0" smtClean="0"/>
              <a:t>, </a:t>
            </a:r>
            <a:r>
              <a:rPr lang="cs-CZ" sz="2800" dirty="0" err="1" smtClean="0"/>
              <a:t>Maths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074" name="Picture 2" descr="http://ts4.mm.bing.net/images/thumbnail.aspx?q=4809951544999943&amp;id=fef39947351397a9094ac116803752a1&amp;url=http%3a%2f%2fnd02.jxs.cz%2f347%2f018%2fab14a7f6f7_58776478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09120"/>
            <a:ext cx="2514600" cy="200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373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757049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third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building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lessons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 </a:t>
            </a:r>
            <a:r>
              <a:rPr lang="cs-CZ" sz="2800" dirty="0" err="1" smtClean="0"/>
              <a:t>cooking</a:t>
            </a:r>
            <a:r>
              <a:rPr lang="cs-CZ" sz="2800" dirty="0" smtClean="0"/>
              <a:t>, art, </a:t>
            </a:r>
            <a:r>
              <a:rPr lang="cs-CZ" sz="2800" dirty="0" err="1" smtClean="0"/>
              <a:t>craft</a:t>
            </a:r>
            <a:r>
              <a:rPr lang="cs-CZ" sz="2800" dirty="0" smtClean="0"/>
              <a:t>, IT.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      </a:t>
            </a:r>
          </a:p>
          <a:p>
            <a:endParaRPr lang="cs-CZ" sz="2800" dirty="0"/>
          </a:p>
          <a:p>
            <a:r>
              <a:rPr lang="cs-CZ" sz="2800" dirty="0" smtClean="0"/>
              <a:t>     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  </a:t>
            </a:r>
          </a:p>
          <a:p>
            <a:endParaRPr lang="cs-CZ" sz="2800" dirty="0"/>
          </a:p>
          <a:p>
            <a:r>
              <a:rPr lang="cs-CZ" sz="2800" dirty="0" smtClean="0"/>
              <a:t>         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canteen</a:t>
            </a:r>
            <a:r>
              <a:rPr lang="cs-CZ" sz="2800" dirty="0" smtClean="0"/>
              <a:t>, </a:t>
            </a:r>
            <a:r>
              <a:rPr lang="cs-CZ" sz="2800" dirty="0" err="1" smtClean="0"/>
              <a:t>too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4" name="Picture 2" descr="http://www.zstynecnl.cz/zst/images/Učebny/thn0000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92896"/>
            <a:ext cx="3274566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169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412529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fourth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building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our</a:t>
            </a:r>
            <a:r>
              <a:rPr lang="cs-CZ" sz="2800" dirty="0" smtClean="0"/>
              <a:t> </a:t>
            </a:r>
            <a:r>
              <a:rPr lang="cs-CZ" sz="2800" dirty="0" err="1" smtClean="0"/>
              <a:t>sports</a:t>
            </a:r>
            <a:r>
              <a:rPr lang="cs-CZ" sz="2800" dirty="0" smtClean="0"/>
              <a:t> </a:t>
            </a:r>
            <a:r>
              <a:rPr lang="cs-CZ" sz="2800" dirty="0" err="1" smtClean="0"/>
              <a:t>hall</a:t>
            </a:r>
            <a:r>
              <a:rPr lang="cs-CZ" sz="2800" dirty="0"/>
              <a:t>.</a:t>
            </a:r>
          </a:p>
        </p:txBody>
      </p:sp>
      <p:pic>
        <p:nvPicPr>
          <p:cNvPr id="3074" name="Picture 2" descr="http://www.zstynecnl.cz/zst/images/Hala/thn00006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3081945" cy="2304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085184"/>
            <a:ext cx="825411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hall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used</a:t>
            </a:r>
            <a:r>
              <a:rPr lang="cs-CZ" sz="2800" dirty="0" smtClean="0"/>
              <a:t> by </a:t>
            </a:r>
            <a:r>
              <a:rPr lang="cs-CZ" sz="2800" dirty="0" err="1" smtClean="0"/>
              <a:t>pupils</a:t>
            </a:r>
            <a:r>
              <a:rPr lang="cs-CZ" sz="2800" dirty="0" smtClean="0"/>
              <a:t> </a:t>
            </a:r>
            <a:r>
              <a:rPr lang="cs-CZ" sz="2800" dirty="0" err="1" smtClean="0"/>
              <a:t>during</a:t>
            </a:r>
            <a:r>
              <a:rPr lang="cs-CZ" sz="2800" dirty="0" smtClean="0"/>
              <a:t> PE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smtClean="0"/>
              <a:t>by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endParaRPr lang="cs-CZ" sz="2800" dirty="0" smtClean="0"/>
          </a:p>
          <a:p>
            <a:r>
              <a:rPr lang="cs-CZ" sz="2800" dirty="0" smtClean="0"/>
              <a:t>   </a:t>
            </a:r>
            <a:r>
              <a:rPr lang="cs-CZ" sz="2800" dirty="0" err="1" smtClean="0"/>
              <a:t>sports</a:t>
            </a:r>
            <a:r>
              <a:rPr lang="cs-CZ" sz="2800" dirty="0" smtClean="0"/>
              <a:t> </a:t>
            </a:r>
            <a:r>
              <a:rPr lang="cs-CZ" sz="2800" dirty="0" err="1" smtClean="0"/>
              <a:t>clubs</a:t>
            </a:r>
            <a:r>
              <a:rPr lang="cs-CZ" sz="2800" dirty="0" smtClean="0"/>
              <a:t>.  </a:t>
            </a:r>
            <a:r>
              <a:rPr lang="cs-CZ" sz="2800" dirty="0" err="1" smtClean="0"/>
              <a:t>After</a:t>
            </a:r>
            <a:r>
              <a:rPr lang="cs-CZ" sz="2800" dirty="0" smtClean="0"/>
              <a:t> </a:t>
            </a:r>
            <a:r>
              <a:rPr lang="cs-CZ" sz="2800" dirty="0" err="1" smtClean="0"/>
              <a:t>lessons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used</a:t>
            </a:r>
            <a:r>
              <a:rPr lang="cs-CZ" sz="2800" dirty="0" smtClean="0"/>
              <a:t> by public.</a:t>
            </a:r>
            <a:endParaRPr lang="cs-CZ" sz="2800" dirty="0"/>
          </a:p>
        </p:txBody>
      </p:sp>
      <p:pic>
        <p:nvPicPr>
          <p:cNvPr id="3076" name="Picture 4" descr="http://www.zstynecnl.cz/zst/images/Hala/thn00005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3161039" cy="236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029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907004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267 </a:t>
            </a:r>
            <a:r>
              <a:rPr lang="cs-CZ" sz="2800" dirty="0" err="1" smtClean="0"/>
              <a:t>pupils</a:t>
            </a:r>
            <a:r>
              <a:rPr lang="cs-CZ" sz="2800" dirty="0" smtClean="0"/>
              <a:t> go to </a:t>
            </a:r>
            <a:r>
              <a:rPr lang="cs-CZ" sz="2800" dirty="0" err="1" smtClean="0"/>
              <a:t>our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. </a:t>
            </a:r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dirty="0" smtClean="0"/>
              <a:t>	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smtClean="0"/>
              <a:t>go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different</a:t>
            </a:r>
            <a:r>
              <a:rPr lang="cs-CZ" sz="2800" dirty="0"/>
              <a:t> </a:t>
            </a:r>
            <a:r>
              <a:rPr lang="cs-CZ" sz="2800" dirty="0" err="1" smtClean="0"/>
              <a:t>villages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are </a:t>
            </a:r>
            <a:r>
              <a:rPr lang="cs-CZ" sz="2800" dirty="0" err="1" smtClean="0"/>
              <a:t>situated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/>
              <a:t>	</a:t>
            </a:r>
            <a:r>
              <a:rPr lang="cs-CZ" sz="2800" dirty="0" err="1" smtClean="0"/>
              <a:t>around</a:t>
            </a:r>
            <a:r>
              <a:rPr lang="cs-CZ" sz="2800" dirty="0" smtClean="0"/>
              <a:t> </a:t>
            </a:r>
            <a:r>
              <a:rPr lang="cs-CZ" sz="2800" dirty="0" smtClean="0"/>
              <a:t>Týnec </a:t>
            </a:r>
            <a:r>
              <a:rPr lang="cs-CZ" sz="2800" dirty="0" err="1" smtClean="0"/>
              <a:t>n.L.</a:t>
            </a:r>
            <a:r>
              <a:rPr lang="cs-CZ" sz="2800" dirty="0" smtClean="0"/>
              <a:t>,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Krakovany, </a:t>
            </a:r>
            <a:endParaRPr lang="cs-CZ" sz="2800" dirty="0" smtClean="0"/>
          </a:p>
          <a:p>
            <a:r>
              <a:rPr lang="cs-CZ" sz="2800" dirty="0" smtClean="0"/>
              <a:t>	</a:t>
            </a:r>
            <a:r>
              <a:rPr lang="cs-CZ" sz="2800" dirty="0" err="1" smtClean="0"/>
              <a:t>Lipec</a:t>
            </a:r>
            <a:r>
              <a:rPr lang="cs-CZ" sz="2800" dirty="0" smtClean="0"/>
              <a:t>, </a:t>
            </a:r>
            <a:r>
              <a:rPr lang="cs-CZ" sz="2800" dirty="0" smtClean="0"/>
              <a:t>Záboří</a:t>
            </a:r>
            <a:r>
              <a:rPr lang="cs-CZ" sz="2800" dirty="0" smtClean="0"/>
              <a:t>, </a:t>
            </a:r>
            <a:r>
              <a:rPr lang="cs-CZ" sz="2800" dirty="0" err="1" smtClean="0"/>
              <a:t>Lžovice</a:t>
            </a:r>
            <a:r>
              <a:rPr lang="cs-CZ" sz="2800" dirty="0" smtClean="0"/>
              <a:t>, Radovesnice II. 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err="1" smtClean="0"/>
              <a:t>Pupils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our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go to </a:t>
            </a:r>
            <a:r>
              <a:rPr lang="cs-CZ" sz="2800" dirty="0" err="1" smtClean="0"/>
              <a:t>different</a:t>
            </a:r>
            <a:r>
              <a:rPr lang="cs-CZ" sz="2800" dirty="0" smtClean="0"/>
              <a:t> </a:t>
            </a:r>
            <a:r>
              <a:rPr lang="cs-CZ" sz="2800" dirty="0" err="1" smtClean="0"/>
              <a:t>school</a:t>
            </a:r>
            <a:r>
              <a:rPr lang="cs-CZ" sz="2800" dirty="0" smtClean="0"/>
              <a:t> </a:t>
            </a:r>
            <a:r>
              <a:rPr lang="cs-CZ" sz="2800" dirty="0" err="1" smtClean="0"/>
              <a:t>clubs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  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example</a:t>
            </a:r>
            <a:r>
              <a:rPr lang="cs-CZ" sz="2800" dirty="0" smtClean="0"/>
              <a:t> –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,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, basketball, science.</a:t>
            </a:r>
          </a:p>
          <a:p>
            <a:r>
              <a:rPr lang="cs-CZ" sz="2800" dirty="0" smtClean="0"/>
              <a:t>     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0592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875432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Zdroje:</a:t>
            </a:r>
          </a:p>
          <a:p>
            <a:endParaRPr lang="cs-CZ" sz="2800" dirty="0"/>
          </a:p>
          <a:p>
            <a:r>
              <a:rPr lang="cs-CZ" sz="2800" dirty="0" smtClean="0"/>
              <a:t>        archiv autora – fotografie školy</a:t>
            </a:r>
          </a:p>
          <a:p>
            <a:endParaRPr lang="cs-CZ" sz="2800" dirty="0"/>
          </a:p>
          <a:p>
            <a:r>
              <a:rPr lang="cs-CZ" sz="2800" dirty="0" smtClean="0"/>
              <a:t>      </a:t>
            </a:r>
            <a:r>
              <a:rPr lang="cs-CZ" sz="2800" dirty="0" smtClean="0"/>
              <a:t>fotografie </a:t>
            </a:r>
            <a:r>
              <a:rPr lang="cs-CZ" sz="2800" dirty="0"/>
              <a:t>interaktivní tabule - </a:t>
            </a: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microsoft.com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    text sestaven autorkou tohoto </a:t>
            </a:r>
            <a:r>
              <a:rPr lang="cs-CZ" sz="2800" dirty="0" err="1" smtClean="0"/>
              <a:t>DUMu</a:t>
            </a:r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6072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144</TotalTime>
  <Words>242</Words>
  <Application>Microsoft Office PowerPoint</Application>
  <PresentationFormat>Předvádění na obrazovce (4:3)</PresentationFormat>
  <Paragraphs>75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Simona</cp:lastModifiedBy>
  <cp:revision>21</cp:revision>
  <dcterms:created xsi:type="dcterms:W3CDTF">2011-11-11T16:03:27Z</dcterms:created>
  <dcterms:modified xsi:type="dcterms:W3CDTF">2012-03-31T20:26:59Z</dcterms:modified>
</cp:coreProperties>
</file>