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9" r:id="rId8"/>
    <p:sldId id="277" r:id="rId9"/>
    <p:sldId id="278" r:id="rId10"/>
    <p:sldId id="280" r:id="rId11"/>
    <p:sldId id="281" r:id="rId12"/>
    <p:sldId id="282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>
        <p:scale>
          <a:sx n="90" d="100"/>
          <a:sy n="90" d="100"/>
        </p:scale>
        <p:origin x="-65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1C419F-F2F0-42F9-8795-18EE771D286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E152A1-BAA4-40B8-9ED5-D55877932D33}">
      <dgm:prSet phldrT="[Text]"/>
      <dgm:spPr/>
      <dgm:t>
        <a:bodyPr/>
        <a:lstStyle/>
        <a:p>
          <a:r>
            <a:rPr lang="cs-CZ" dirty="0" smtClean="0"/>
            <a:t>celostátní</a:t>
          </a:r>
          <a:endParaRPr lang="cs-CZ" dirty="0"/>
        </a:p>
      </dgm:t>
    </dgm:pt>
    <dgm:pt modelId="{4AD2D20D-E42E-441A-96AD-39361348C721}" type="parTrans" cxnId="{CDA5008F-886F-4891-9F4D-C8CBF3218C5D}">
      <dgm:prSet/>
      <dgm:spPr/>
      <dgm:t>
        <a:bodyPr/>
        <a:lstStyle/>
        <a:p>
          <a:endParaRPr lang="cs-CZ"/>
        </a:p>
      </dgm:t>
    </dgm:pt>
    <dgm:pt modelId="{D8DB17DF-E9E2-4C06-873C-F72AC5EA4905}" type="sibTrans" cxnId="{CDA5008F-886F-4891-9F4D-C8CBF3218C5D}">
      <dgm:prSet/>
      <dgm:spPr/>
      <dgm:t>
        <a:bodyPr/>
        <a:lstStyle/>
        <a:p>
          <a:endParaRPr lang="cs-CZ"/>
        </a:p>
      </dgm:t>
    </dgm:pt>
    <dgm:pt modelId="{1552AFAA-922C-4DA7-A286-0099BA743448}">
      <dgm:prSet phldrT="[Text]"/>
      <dgm:spPr/>
      <dgm:t>
        <a:bodyPr/>
        <a:lstStyle/>
        <a:p>
          <a:r>
            <a:rPr lang="cs-CZ" dirty="0" smtClean="0"/>
            <a:t>vyhlašuje prezident republiky svým rozhodnutím, a to na základě zákona upravujícího konkrétní celostátní referendum.</a:t>
          </a:r>
          <a:endParaRPr lang="cs-CZ" dirty="0"/>
        </a:p>
      </dgm:t>
    </dgm:pt>
    <dgm:pt modelId="{6896164D-7C23-42AD-BF1D-A90EFABF3698}" type="parTrans" cxnId="{8ABBA8C9-2098-4890-BC5B-E4F32E58F92D}">
      <dgm:prSet/>
      <dgm:spPr/>
      <dgm:t>
        <a:bodyPr/>
        <a:lstStyle/>
        <a:p>
          <a:endParaRPr lang="cs-CZ"/>
        </a:p>
      </dgm:t>
    </dgm:pt>
    <dgm:pt modelId="{72C13BCF-55AF-47CA-A484-21BD39855465}" type="sibTrans" cxnId="{8ABBA8C9-2098-4890-BC5B-E4F32E58F92D}">
      <dgm:prSet/>
      <dgm:spPr/>
      <dgm:t>
        <a:bodyPr/>
        <a:lstStyle/>
        <a:p>
          <a:endParaRPr lang="cs-CZ"/>
        </a:p>
      </dgm:t>
    </dgm:pt>
    <dgm:pt modelId="{8832319D-508D-4582-AC59-2F05C9691472}">
      <dgm:prSet phldrT="[Text]"/>
      <dgm:spPr/>
      <dgm:t>
        <a:bodyPr/>
        <a:lstStyle/>
        <a:p>
          <a:r>
            <a:rPr lang="cs-CZ" dirty="0" smtClean="0"/>
            <a:t>krajské</a:t>
          </a:r>
          <a:endParaRPr lang="cs-CZ" dirty="0"/>
        </a:p>
      </dgm:t>
    </dgm:pt>
    <dgm:pt modelId="{87299FFB-D5FB-478B-82F9-7DB8CB8BA9AA}" type="parTrans" cxnId="{A234BE9F-BC62-4F8C-9CF5-2E60E159BFB9}">
      <dgm:prSet/>
      <dgm:spPr/>
      <dgm:t>
        <a:bodyPr/>
        <a:lstStyle/>
        <a:p>
          <a:endParaRPr lang="cs-CZ"/>
        </a:p>
      </dgm:t>
    </dgm:pt>
    <dgm:pt modelId="{5F55A00F-284E-41AF-8E20-560B0C958532}" type="sibTrans" cxnId="{A234BE9F-BC62-4F8C-9CF5-2E60E159BFB9}">
      <dgm:prSet/>
      <dgm:spPr/>
      <dgm:t>
        <a:bodyPr/>
        <a:lstStyle/>
        <a:p>
          <a:endParaRPr lang="cs-CZ"/>
        </a:p>
      </dgm:t>
    </dgm:pt>
    <dgm:pt modelId="{58DA920D-BFB0-49F5-85DF-1864CD8E26F3}">
      <dgm:prSet phldrT="[Text]"/>
      <dgm:spPr/>
      <dgm:t>
        <a:bodyPr/>
        <a:lstStyle/>
        <a:p>
          <a:r>
            <a:rPr lang="cs-CZ" dirty="0" smtClean="0"/>
            <a:t>rozhodují oprávněné osoby formou souhlasu či nesouhlasu o konkrétně položených otázkách, které patří do samostatné působnosti kraje.</a:t>
          </a:r>
          <a:endParaRPr lang="cs-CZ" dirty="0"/>
        </a:p>
      </dgm:t>
    </dgm:pt>
    <dgm:pt modelId="{37CE4D20-7308-4463-A399-1EBCF81CE4FE}" type="parTrans" cxnId="{0535BF9B-FF7C-4041-A358-D8440BFC208D}">
      <dgm:prSet/>
      <dgm:spPr/>
      <dgm:t>
        <a:bodyPr/>
        <a:lstStyle/>
        <a:p>
          <a:endParaRPr lang="cs-CZ"/>
        </a:p>
      </dgm:t>
    </dgm:pt>
    <dgm:pt modelId="{718E8000-9F20-4DC4-A405-86D5AF42D40D}" type="sibTrans" cxnId="{0535BF9B-FF7C-4041-A358-D8440BFC208D}">
      <dgm:prSet/>
      <dgm:spPr/>
      <dgm:t>
        <a:bodyPr/>
        <a:lstStyle/>
        <a:p>
          <a:endParaRPr lang="cs-CZ"/>
        </a:p>
      </dgm:t>
    </dgm:pt>
    <dgm:pt modelId="{E7BC8274-BA3B-4E3E-BED3-AB10C39AC7A0}">
      <dgm:prSet phldrT="[Text]"/>
      <dgm:spPr/>
      <dgm:t>
        <a:bodyPr/>
        <a:lstStyle/>
        <a:p>
          <a:r>
            <a:rPr lang="cs-CZ" dirty="0" smtClean="0"/>
            <a:t>místní</a:t>
          </a:r>
          <a:endParaRPr lang="cs-CZ" dirty="0"/>
        </a:p>
      </dgm:t>
    </dgm:pt>
    <dgm:pt modelId="{7D4715DB-5B93-4D32-AA81-925876B21E2E}" type="parTrans" cxnId="{7799E239-8A13-4A34-A305-7E8462447489}">
      <dgm:prSet/>
      <dgm:spPr/>
      <dgm:t>
        <a:bodyPr/>
        <a:lstStyle/>
        <a:p>
          <a:endParaRPr lang="cs-CZ"/>
        </a:p>
      </dgm:t>
    </dgm:pt>
    <dgm:pt modelId="{0FB6247A-F3FF-4A15-837A-437691C592F7}" type="sibTrans" cxnId="{7799E239-8A13-4A34-A305-7E8462447489}">
      <dgm:prSet/>
      <dgm:spPr/>
      <dgm:t>
        <a:bodyPr/>
        <a:lstStyle/>
        <a:p>
          <a:endParaRPr lang="cs-CZ"/>
        </a:p>
      </dgm:t>
    </dgm:pt>
    <dgm:pt modelId="{E42600AA-6469-4703-8A6D-C2991781358B}">
      <dgm:prSet phldrT="[Text]"/>
      <dgm:spPr/>
      <dgm:t>
        <a:bodyPr/>
        <a:lstStyle/>
        <a:p>
          <a:r>
            <a:rPr lang="cs-CZ" b="0" dirty="0" smtClean="0"/>
            <a:t>záměr či akci, která spadá do tzv. samostatné působnosti obce</a:t>
          </a:r>
          <a:endParaRPr lang="cs-CZ" b="0" dirty="0"/>
        </a:p>
      </dgm:t>
    </dgm:pt>
    <dgm:pt modelId="{0C7B8527-0F19-4213-97DC-CFA308DDE5E1}" type="parTrans" cxnId="{C890499C-5BCD-4330-9884-8FB7C59CB560}">
      <dgm:prSet/>
      <dgm:spPr/>
      <dgm:t>
        <a:bodyPr/>
        <a:lstStyle/>
        <a:p>
          <a:endParaRPr lang="cs-CZ"/>
        </a:p>
      </dgm:t>
    </dgm:pt>
    <dgm:pt modelId="{B81C39B9-4D5F-4D42-9B04-C6DA2D4A9E9B}" type="sibTrans" cxnId="{C890499C-5BCD-4330-9884-8FB7C59CB560}">
      <dgm:prSet/>
      <dgm:spPr/>
      <dgm:t>
        <a:bodyPr/>
        <a:lstStyle/>
        <a:p>
          <a:endParaRPr lang="cs-CZ"/>
        </a:p>
      </dgm:t>
    </dgm:pt>
    <dgm:pt modelId="{85CC213F-677E-42AF-9864-DE1FF3B5D374}">
      <dgm:prSet phldrT="[Text]"/>
      <dgm:spPr/>
      <dgm:t>
        <a:bodyPr/>
        <a:lstStyle/>
        <a:p>
          <a:r>
            <a:rPr lang="cs-CZ" b="0" dirty="0" smtClean="0"/>
            <a:t>Např. rozdělení či sloučení obcí</a:t>
          </a:r>
          <a:endParaRPr lang="cs-CZ" b="0" dirty="0"/>
        </a:p>
      </dgm:t>
    </dgm:pt>
    <dgm:pt modelId="{7845E0CD-D9FD-4DBF-9159-EC1E9DDA4065}" type="parTrans" cxnId="{064020B9-40CC-48DD-A8CC-2B450171C31D}">
      <dgm:prSet/>
      <dgm:spPr/>
    </dgm:pt>
    <dgm:pt modelId="{60F734DC-AE16-4EE8-90DC-9E5285CC7E89}" type="sibTrans" cxnId="{064020B9-40CC-48DD-A8CC-2B450171C31D}">
      <dgm:prSet/>
      <dgm:spPr/>
    </dgm:pt>
    <dgm:pt modelId="{CF4F2700-1AFF-4FFA-8ED6-342F7C3272E6}" type="pres">
      <dgm:prSet presAssocID="{9D1C419F-F2F0-42F9-8795-18EE771D286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8CA09B-4554-4545-812D-ADD40896F5CE}" type="pres">
      <dgm:prSet presAssocID="{7BE152A1-BAA4-40B8-9ED5-D55877932D33}" presName="linNode" presStyleCnt="0"/>
      <dgm:spPr/>
    </dgm:pt>
    <dgm:pt modelId="{9125D1CB-8C14-4AA2-8E0F-3829124C329A}" type="pres">
      <dgm:prSet presAssocID="{7BE152A1-BAA4-40B8-9ED5-D55877932D33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5429D4-4CCD-449E-8031-423F66A10DC2}" type="pres">
      <dgm:prSet presAssocID="{7BE152A1-BAA4-40B8-9ED5-D55877932D33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7C37B-DB29-4DDE-B61E-CBC0D1918B48}" type="pres">
      <dgm:prSet presAssocID="{D8DB17DF-E9E2-4C06-873C-F72AC5EA4905}" presName="sp" presStyleCnt="0"/>
      <dgm:spPr/>
    </dgm:pt>
    <dgm:pt modelId="{BB5B62CC-45D8-45A8-A534-A75E86F9CA31}" type="pres">
      <dgm:prSet presAssocID="{8832319D-508D-4582-AC59-2F05C9691472}" presName="linNode" presStyleCnt="0"/>
      <dgm:spPr/>
    </dgm:pt>
    <dgm:pt modelId="{36D20470-06C5-47E7-B146-0048DE367194}" type="pres">
      <dgm:prSet presAssocID="{8832319D-508D-4582-AC59-2F05C9691472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E46664-DD32-4ED7-A9DC-D245F34AA80B}" type="pres">
      <dgm:prSet presAssocID="{8832319D-508D-4582-AC59-2F05C9691472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9F9C0A-FE25-4A6A-A6CB-28EE9CC8188E}" type="pres">
      <dgm:prSet presAssocID="{5F55A00F-284E-41AF-8E20-560B0C958532}" presName="sp" presStyleCnt="0"/>
      <dgm:spPr/>
    </dgm:pt>
    <dgm:pt modelId="{4A81D4ED-1C05-4686-BD5C-DCF7BD4B5656}" type="pres">
      <dgm:prSet presAssocID="{E7BC8274-BA3B-4E3E-BED3-AB10C39AC7A0}" presName="linNode" presStyleCnt="0"/>
      <dgm:spPr/>
    </dgm:pt>
    <dgm:pt modelId="{EACD543A-7D3D-4AB2-9EE9-D33F814E6A10}" type="pres">
      <dgm:prSet presAssocID="{E7BC8274-BA3B-4E3E-BED3-AB10C39AC7A0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06D6F0-9E77-42F3-A62B-9970E9B2D9F0}" type="pres">
      <dgm:prSet presAssocID="{E7BC8274-BA3B-4E3E-BED3-AB10C39AC7A0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34BE9F-BC62-4F8C-9CF5-2E60E159BFB9}" srcId="{9D1C419F-F2F0-42F9-8795-18EE771D286C}" destId="{8832319D-508D-4582-AC59-2F05C9691472}" srcOrd="1" destOrd="0" parTransId="{87299FFB-D5FB-478B-82F9-7DB8CB8BA9AA}" sibTransId="{5F55A00F-284E-41AF-8E20-560B0C958532}"/>
    <dgm:cxn modelId="{0535BF9B-FF7C-4041-A358-D8440BFC208D}" srcId="{8832319D-508D-4582-AC59-2F05C9691472}" destId="{58DA920D-BFB0-49F5-85DF-1864CD8E26F3}" srcOrd="0" destOrd="0" parTransId="{37CE4D20-7308-4463-A399-1EBCF81CE4FE}" sibTransId="{718E8000-9F20-4DC4-A405-86D5AF42D40D}"/>
    <dgm:cxn modelId="{8318F9DE-16A9-4BF6-8948-E5C929FEAFEE}" type="presOf" srcId="{E7BC8274-BA3B-4E3E-BED3-AB10C39AC7A0}" destId="{EACD543A-7D3D-4AB2-9EE9-D33F814E6A10}" srcOrd="0" destOrd="0" presId="urn:microsoft.com/office/officeart/2005/8/layout/vList5"/>
    <dgm:cxn modelId="{064020B9-40CC-48DD-A8CC-2B450171C31D}" srcId="{E7BC8274-BA3B-4E3E-BED3-AB10C39AC7A0}" destId="{85CC213F-677E-42AF-9864-DE1FF3B5D374}" srcOrd="1" destOrd="0" parTransId="{7845E0CD-D9FD-4DBF-9159-EC1E9DDA4065}" sibTransId="{60F734DC-AE16-4EE8-90DC-9E5285CC7E89}"/>
    <dgm:cxn modelId="{7603FD54-1A25-4C7B-94D8-770068442EA0}" type="presOf" srcId="{58DA920D-BFB0-49F5-85DF-1864CD8E26F3}" destId="{59E46664-DD32-4ED7-A9DC-D245F34AA80B}" srcOrd="0" destOrd="0" presId="urn:microsoft.com/office/officeart/2005/8/layout/vList5"/>
    <dgm:cxn modelId="{C890499C-5BCD-4330-9884-8FB7C59CB560}" srcId="{E7BC8274-BA3B-4E3E-BED3-AB10C39AC7A0}" destId="{E42600AA-6469-4703-8A6D-C2991781358B}" srcOrd="0" destOrd="0" parTransId="{0C7B8527-0F19-4213-97DC-CFA308DDE5E1}" sibTransId="{B81C39B9-4D5F-4D42-9B04-C6DA2D4A9E9B}"/>
    <dgm:cxn modelId="{CDA5008F-886F-4891-9F4D-C8CBF3218C5D}" srcId="{9D1C419F-F2F0-42F9-8795-18EE771D286C}" destId="{7BE152A1-BAA4-40B8-9ED5-D55877932D33}" srcOrd="0" destOrd="0" parTransId="{4AD2D20D-E42E-441A-96AD-39361348C721}" sibTransId="{D8DB17DF-E9E2-4C06-873C-F72AC5EA4905}"/>
    <dgm:cxn modelId="{79CC9577-EF90-4BD0-826A-ADDA748D28B4}" type="presOf" srcId="{E42600AA-6469-4703-8A6D-C2991781358B}" destId="{BD06D6F0-9E77-42F3-A62B-9970E9B2D9F0}" srcOrd="0" destOrd="0" presId="urn:microsoft.com/office/officeart/2005/8/layout/vList5"/>
    <dgm:cxn modelId="{BD9A1890-5BEF-4F72-85D5-1405E6DC1524}" type="presOf" srcId="{1552AFAA-922C-4DA7-A286-0099BA743448}" destId="{675429D4-4CCD-449E-8031-423F66A10DC2}" srcOrd="0" destOrd="0" presId="urn:microsoft.com/office/officeart/2005/8/layout/vList5"/>
    <dgm:cxn modelId="{7799E239-8A13-4A34-A305-7E8462447489}" srcId="{9D1C419F-F2F0-42F9-8795-18EE771D286C}" destId="{E7BC8274-BA3B-4E3E-BED3-AB10C39AC7A0}" srcOrd="2" destOrd="0" parTransId="{7D4715DB-5B93-4D32-AA81-925876B21E2E}" sibTransId="{0FB6247A-F3FF-4A15-837A-437691C592F7}"/>
    <dgm:cxn modelId="{5CC6AB41-EF97-4324-868E-1985AFB11FF0}" type="presOf" srcId="{9D1C419F-F2F0-42F9-8795-18EE771D286C}" destId="{CF4F2700-1AFF-4FFA-8ED6-342F7C3272E6}" srcOrd="0" destOrd="0" presId="urn:microsoft.com/office/officeart/2005/8/layout/vList5"/>
    <dgm:cxn modelId="{7DDA8422-6488-44C8-9345-353779241B14}" type="presOf" srcId="{8832319D-508D-4582-AC59-2F05C9691472}" destId="{36D20470-06C5-47E7-B146-0048DE367194}" srcOrd="0" destOrd="0" presId="urn:microsoft.com/office/officeart/2005/8/layout/vList5"/>
    <dgm:cxn modelId="{8ABBA8C9-2098-4890-BC5B-E4F32E58F92D}" srcId="{7BE152A1-BAA4-40B8-9ED5-D55877932D33}" destId="{1552AFAA-922C-4DA7-A286-0099BA743448}" srcOrd="0" destOrd="0" parTransId="{6896164D-7C23-42AD-BF1D-A90EFABF3698}" sibTransId="{72C13BCF-55AF-47CA-A484-21BD39855465}"/>
    <dgm:cxn modelId="{306A877D-1947-4B7B-907A-87EE059E8B24}" type="presOf" srcId="{7BE152A1-BAA4-40B8-9ED5-D55877932D33}" destId="{9125D1CB-8C14-4AA2-8E0F-3829124C329A}" srcOrd="0" destOrd="0" presId="urn:microsoft.com/office/officeart/2005/8/layout/vList5"/>
    <dgm:cxn modelId="{815C8C60-00FB-4BB2-9999-905697E4E878}" type="presOf" srcId="{85CC213F-677E-42AF-9864-DE1FF3B5D374}" destId="{BD06D6F0-9E77-42F3-A62B-9970E9B2D9F0}" srcOrd="0" destOrd="1" presId="urn:microsoft.com/office/officeart/2005/8/layout/vList5"/>
    <dgm:cxn modelId="{B4117077-8BCC-45E6-9649-93E8B35E4C42}" type="presParOf" srcId="{CF4F2700-1AFF-4FFA-8ED6-342F7C3272E6}" destId="{498CA09B-4554-4545-812D-ADD40896F5CE}" srcOrd="0" destOrd="0" presId="urn:microsoft.com/office/officeart/2005/8/layout/vList5"/>
    <dgm:cxn modelId="{1F13485B-E950-4897-B1D3-10CB6D90DB1C}" type="presParOf" srcId="{498CA09B-4554-4545-812D-ADD40896F5CE}" destId="{9125D1CB-8C14-4AA2-8E0F-3829124C329A}" srcOrd="0" destOrd="0" presId="urn:microsoft.com/office/officeart/2005/8/layout/vList5"/>
    <dgm:cxn modelId="{1ADF9D9B-00F6-46A6-B71E-0D06C2F1566A}" type="presParOf" srcId="{498CA09B-4554-4545-812D-ADD40896F5CE}" destId="{675429D4-4CCD-449E-8031-423F66A10DC2}" srcOrd="1" destOrd="0" presId="urn:microsoft.com/office/officeart/2005/8/layout/vList5"/>
    <dgm:cxn modelId="{907F2375-494D-4110-A305-7057A7FA95D3}" type="presParOf" srcId="{CF4F2700-1AFF-4FFA-8ED6-342F7C3272E6}" destId="{F977C37B-DB29-4DDE-B61E-CBC0D1918B48}" srcOrd="1" destOrd="0" presId="urn:microsoft.com/office/officeart/2005/8/layout/vList5"/>
    <dgm:cxn modelId="{32601AAD-B824-4A37-8D9C-E55D5619AA0F}" type="presParOf" srcId="{CF4F2700-1AFF-4FFA-8ED6-342F7C3272E6}" destId="{BB5B62CC-45D8-45A8-A534-A75E86F9CA31}" srcOrd="2" destOrd="0" presId="urn:microsoft.com/office/officeart/2005/8/layout/vList5"/>
    <dgm:cxn modelId="{0E4C5BCC-5DC0-459D-BDD7-B2E2B811C717}" type="presParOf" srcId="{BB5B62CC-45D8-45A8-A534-A75E86F9CA31}" destId="{36D20470-06C5-47E7-B146-0048DE367194}" srcOrd="0" destOrd="0" presId="urn:microsoft.com/office/officeart/2005/8/layout/vList5"/>
    <dgm:cxn modelId="{03D93DE0-3060-40BE-A41C-DCAB40A21B22}" type="presParOf" srcId="{BB5B62CC-45D8-45A8-A534-A75E86F9CA31}" destId="{59E46664-DD32-4ED7-A9DC-D245F34AA80B}" srcOrd="1" destOrd="0" presId="urn:microsoft.com/office/officeart/2005/8/layout/vList5"/>
    <dgm:cxn modelId="{1802505E-309D-4EC9-BAFC-8E576C76A414}" type="presParOf" srcId="{CF4F2700-1AFF-4FFA-8ED6-342F7C3272E6}" destId="{509F9C0A-FE25-4A6A-A6CB-28EE9CC8188E}" srcOrd="3" destOrd="0" presId="urn:microsoft.com/office/officeart/2005/8/layout/vList5"/>
    <dgm:cxn modelId="{D2689ED7-95C0-483A-B7C9-1CE733CE63FA}" type="presParOf" srcId="{CF4F2700-1AFF-4FFA-8ED6-342F7C3272E6}" destId="{4A81D4ED-1C05-4686-BD5C-DCF7BD4B5656}" srcOrd="4" destOrd="0" presId="urn:microsoft.com/office/officeart/2005/8/layout/vList5"/>
    <dgm:cxn modelId="{ED1EBC41-3B74-4026-98DB-F3095FA2E231}" type="presParOf" srcId="{4A81D4ED-1C05-4686-BD5C-DCF7BD4B5656}" destId="{EACD543A-7D3D-4AB2-9EE9-D33F814E6A10}" srcOrd="0" destOrd="0" presId="urn:microsoft.com/office/officeart/2005/8/layout/vList5"/>
    <dgm:cxn modelId="{34CF1198-F787-44C0-8E98-DFE69CE41C1F}" type="presParOf" srcId="{4A81D4ED-1C05-4686-BD5C-DCF7BD4B5656}" destId="{BD06D6F0-9E77-42F3-A62B-9970E9B2D9F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49D283-28F6-4297-B010-FD9AE4EBC503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166064-14D7-4E5F-BBF7-D523CE30C9D1}">
      <dgm:prSet phldrT="[Text]"/>
      <dgm:spPr/>
      <dgm:t>
        <a:bodyPr/>
        <a:lstStyle/>
        <a:p>
          <a:r>
            <a:rPr lang="cs-CZ" dirty="0" smtClean="0"/>
            <a:t>Kdo může hlasovat</a:t>
          </a:r>
          <a:endParaRPr lang="cs-CZ" dirty="0"/>
        </a:p>
      </dgm:t>
    </dgm:pt>
    <dgm:pt modelId="{852B4D0A-9D12-4E66-8FA3-C4887280F600}" type="parTrans" cxnId="{0C7D3302-E4A7-446D-A1F2-E67E221B4489}">
      <dgm:prSet/>
      <dgm:spPr/>
      <dgm:t>
        <a:bodyPr/>
        <a:lstStyle/>
        <a:p>
          <a:endParaRPr lang="cs-CZ"/>
        </a:p>
      </dgm:t>
    </dgm:pt>
    <dgm:pt modelId="{6BCE9931-291D-4E0A-A6D9-35C053161237}" type="sibTrans" cxnId="{0C7D3302-E4A7-446D-A1F2-E67E221B4489}">
      <dgm:prSet/>
      <dgm:spPr/>
      <dgm:t>
        <a:bodyPr/>
        <a:lstStyle/>
        <a:p>
          <a:endParaRPr lang="cs-CZ"/>
        </a:p>
      </dgm:t>
    </dgm:pt>
    <dgm:pt modelId="{6EC7D0C1-4E1F-40E0-8880-0FD753D03DCE}">
      <dgm:prSet phldrT="[Text]"/>
      <dgm:spPr/>
      <dgm:t>
        <a:bodyPr/>
        <a:lstStyle/>
        <a:p>
          <a:r>
            <a:rPr lang="cs-CZ" dirty="0" smtClean="0"/>
            <a:t>Občan 	ČR, 18 let </a:t>
          </a:r>
          <a:endParaRPr lang="cs-CZ" dirty="0"/>
        </a:p>
      </dgm:t>
    </dgm:pt>
    <dgm:pt modelId="{084A7547-96F6-4CEC-A8FC-9C46557F13D7}" type="parTrans" cxnId="{4FD0D801-52F3-4009-8E1F-07F8F37D9A84}">
      <dgm:prSet/>
      <dgm:spPr/>
      <dgm:t>
        <a:bodyPr/>
        <a:lstStyle/>
        <a:p>
          <a:endParaRPr lang="cs-CZ"/>
        </a:p>
      </dgm:t>
    </dgm:pt>
    <dgm:pt modelId="{E9CA5240-C77A-4721-BDCB-EEDDC7A9B28D}" type="sibTrans" cxnId="{4FD0D801-52F3-4009-8E1F-07F8F37D9A84}">
      <dgm:prSet/>
      <dgm:spPr/>
      <dgm:t>
        <a:bodyPr/>
        <a:lstStyle/>
        <a:p>
          <a:endParaRPr lang="cs-CZ"/>
        </a:p>
      </dgm:t>
    </dgm:pt>
    <dgm:pt modelId="{89685933-78E9-45B5-86F7-05AC03BB2F1D}">
      <dgm:prSet phldrT="[Text]"/>
      <dgm:spPr/>
      <dgm:t>
        <a:bodyPr/>
        <a:lstStyle/>
        <a:p>
          <a:r>
            <a:rPr lang="cs-CZ" dirty="0" smtClean="0"/>
            <a:t>Trvalé bydliště na území kraje</a:t>
          </a:r>
          <a:endParaRPr lang="cs-CZ" dirty="0"/>
        </a:p>
      </dgm:t>
    </dgm:pt>
    <dgm:pt modelId="{F8EE0925-198E-48C6-8231-BAD4C9CDA9A7}" type="parTrans" cxnId="{A8EAEE33-2292-4CD6-9650-5C91B71C030D}">
      <dgm:prSet/>
      <dgm:spPr/>
      <dgm:t>
        <a:bodyPr/>
        <a:lstStyle/>
        <a:p>
          <a:endParaRPr lang="cs-CZ"/>
        </a:p>
      </dgm:t>
    </dgm:pt>
    <dgm:pt modelId="{DB1B63C6-27EF-4BA6-B572-9286AA33A7CF}" type="sibTrans" cxnId="{A8EAEE33-2292-4CD6-9650-5C91B71C030D}">
      <dgm:prSet/>
      <dgm:spPr/>
      <dgm:t>
        <a:bodyPr/>
        <a:lstStyle/>
        <a:p>
          <a:endParaRPr lang="cs-CZ"/>
        </a:p>
      </dgm:t>
    </dgm:pt>
    <dgm:pt modelId="{B26FA5C9-B499-48B5-B0E0-9B79DA692899}">
      <dgm:prSet phldrT="[Text]"/>
      <dgm:spPr/>
      <dgm:t>
        <a:bodyPr/>
        <a:lstStyle/>
        <a:p>
          <a:r>
            <a:rPr lang="cs-CZ" dirty="0" smtClean="0"/>
            <a:t>Příklady vyloučených otázek</a:t>
          </a:r>
          <a:endParaRPr lang="cs-CZ" dirty="0"/>
        </a:p>
      </dgm:t>
    </dgm:pt>
    <dgm:pt modelId="{9F26AAED-41E4-4188-8910-29434FBF2612}" type="parTrans" cxnId="{E93B24E8-C8EA-40C7-88FA-FF91CECC0746}">
      <dgm:prSet/>
      <dgm:spPr/>
      <dgm:t>
        <a:bodyPr/>
        <a:lstStyle/>
        <a:p>
          <a:endParaRPr lang="cs-CZ"/>
        </a:p>
      </dgm:t>
    </dgm:pt>
    <dgm:pt modelId="{BB79F4DA-7573-4EBA-B6D1-444A7BAEB45D}" type="sibTrans" cxnId="{E93B24E8-C8EA-40C7-88FA-FF91CECC0746}">
      <dgm:prSet/>
      <dgm:spPr/>
      <dgm:t>
        <a:bodyPr/>
        <a:lstStyle/>
        <a:p>
          <a:endParaRPr lang="cs-CZ"/>
        </a:p>
      </dgm:t>
    </dgm:pt>
    <dgm:pt modelId="{F84E7E4A-D176-46A7-B1F6-D6FE468CE7E6}">
      <dgm:prSet phldrT="[Text]"/>
      <dgm:spPr/>
      <dgm:t>
        <a:bodyPr/>
        <a:lstStyle/>
        <a:p>
          <a:r>
            <a:rPr lang="cs-CZ" dirty="0" smtClean="0"/>
            <a:t>Ukládání pokut</a:t>
          </a:r>
        </a:p>
        <a:p>
          <a:r>
            <a:rPr lang="cs-CZ" dirty="0" smtClean="0"/>
            <a:t>Rozpočet kraje</a:t>
          </a:r>
          <a:endParaRPr lang="cs-CZ" dirty="0"/>
        </a:p>
      </dgm:t>
    </dgm:pt>
    <dgm:pt modelId="{D5BAB34B-6C4E-463F-B068-CD452BD0D006}" type="parTrans" cxnId="{600DB0E6-342C-4D1D-B3CF-75D5AD73DCBF}">
      <dgm:prSet/>
      <dgm:spPr/>
      <dgm:t>
        <a:bodyPr/>
        <a:lstStyle/>
        <a:p>
          <a:endParaRPr lang="cs-CZ"/>
        </a:p>
      </dgm:t>
    </dgm:pt>
    <dgm:pt modelId="{2666BA34-CBE1-4F9E-90C3-93CE7513AD79}" type="sibTrans" cxnId="{600DB0E6-342C-4D1D-B3CF-75D5AD73DCBF}">
      <dgm:prSet/>
      <dgm:spPr/>
      <dgm:t>
        <a:bodyPr/>
        <a:lstStyle/>
        <a:p>
          <a:endParaRPr lang="cs-CZ"/>
        </a:p>
      </dgm:t>
    </dgm:pt>
    <dgm:pt modelId="{25D7D946-7F93-42B8-A238-E5E15E249CEC}">
      <dgm:prSet phldrT="[Text]"/>
      <dgm:spPr/>
      <dgm:t>
        <a:bodyPr/>
        <a:lstStyle/>
        <a:p>
          <a:r>
            <a:rPr lang="cs-CZ" dirty="0" smtClean="0"/>
            <a:t>Zrušení orgánu kraje</a:t>
          </a:r>
        </a:p>
        <a:p>
          <a:r>
            <a:rPr lang="cs-CZ" dirty="0" smtClean="0"/>
            <a:t>Volba / odvolání hejtmana</a:t>
          </a:r>
          <a:endParaRPr lang="cs-CZ" dirty="0"/>
        </a:p>
      </dgm:t>
    </dgm:pt>
    <dgm:pt modelId="{75EDA841-549F-4626-AC1D-5706FC797CF1}" type="parTrans" cxnId="{E45AF961-BA77-4FAD-86DB-3525DFFF3CAC}">
      <dgm:prSet/>
      <dgm:spPr/>
      <dgm:t>
        <a:bodyPr/>
        <a:lstStyle/>
        <a:p>
          <a:endParaRPr lang="cs-CZ"/>
        </a:p>
      </dgm:t>
    </dgm:pt>
    <dgm:pt modelId="{4144848A-3CE2-4C87-8CA5-E59D6F2C302A}" type="sibTrans" cxnId="{E45AF961-BA77-4FAD-86DB-3525DFFF3CAC}">
      <dgm:prSet/>
      <dgm:spPr/>
      <dgm:t>
        <a:bodyPr/>
        <a:lstStyle/>
        <a:p>
          <a:endParaRPr lang="cs-CZ"/>
        </a:p>
      </dgm:t>
    </dgm:pt>
    <dgm:pt modelId="{5435D8C5-24B1-41DF-B851-EDBEA4DFB9F3}">
      <dgm:prSet phldrT="[Text]"/>
      <dgm:spPr/>
      <dgm:t>
        <a:bodyPr/>
        <a:lstStyle/>
        <a:p>
          <a:r>
            <a:rPr lang="cs-CZ" dirty="0" smtClean="0"/>
            <a:t>Vyhlášení referenda</a:t>
          </a:r>
          <a:endParaRPr lang="cs-CZ" dirty="0"/>
        </a:p>
      </dgm:t>
    </dgm:pt>
    <dgm:pt modelId="{2C1BB75F-A2BF-4342-B7E2-C0CF425ADA4A}" type="parTrans" cxnId="{96871E67-55D1-4307-AA26-81AD2E75230F}">
      <dgm:prSet/>
      <dgm:spPr/>
      <dgm:t>
        <a:bodyPr/>
        <a:lstStyle/>
        <a:p>
          <a:endParaRPr lang="cs-CZ"/>
        </a:p>
      </dgm:t>
    </dgm:pt>
    <dgm:pt modelId="{B0EB613C-6680-4330-AB72-611783153602}" type="sibTrans" cxnId="{96871E67-55D1-4307-AA26-81AD2E75230F}">
      <dgm:prSet/>
      <dgm:spPr/>
      <dgm:t>
        <a:bodyPr/>
        <a:lstStyle/>
        <a:p>
          <a:endParaRPr lang="cs-CZ"/>
        </a:p>
      </dgm:t>
    </dgm:pt>
    <dgm:pt modelId="{54C5D592-FB62-4631-BCE2-8626A5D149E2}">
      <dgm:prSet phldrT="[Text]"/>
      <dgm:spPr/>
      <dgm:t>
        <a:bodyPr/>
        <a:lstStyle/>
        <a:p>
          <a:r>
            <a:rPr lang="cs-CZ" dirty="0" smtClean="0"/>
            <a:t>1) Zastupitelstvem kraje</a:t>
          </a:r>
          <a:endParaRPr lang="cs-CZ" dirty="0"/>
        </a:p>
      </dgm:t>
    </dgm:pt>
    <dgm:pt modelId="{384ADFC1-0C91-4B8F-9062-F7D014FA63AB}" type="parTrans" cxnId="{72AB764B-DE5C-4A20-B22B-455E7B1588F4}">
      <dgm:prSet/>
      <dgm:spPr/>
      <dgm:t>
        <a:bodyPr/>
        <a:lstStyle/>
        <a:p>
          <a:endParaRPr lang="cs-CZ"/>
        </a:p>
      </dgm:t>
    </dgm:pt>
    <dgm:pt modelId="{F3B9C68D-AEAF-42B2-9764-0771425FF648}" type="sibTrans" cxnId="{72AB764B-DE5C-4A20-B22B-455E7B1588F4}">
      <dgm:prSet/>
      <dgm:spPr/>
      <dgm:t>
        <a:bodyPr/>
        <a:lstStyle/>
        <a:p>
          <a:endParaRPr lang="cs-CZ"/>
        </a:p>
      </dgm:t>
    </dgm:pt>
    <dgm:pt modelId="{F0964C10-37A4-4907-B79C-AB60222E6600}">
      <dgm:prSet phldrT="[Text]"/>
      <dgm:spPr/>
      <dgm:t>
        <a:bodyPr/>
        <a:lstStyle/>
        <a:p>
          <a:r>
            <a:rPr lang="cs-CZ" dirty="0" smtClean="0"/>
            <a:t>2) Na návrh přípravného výboru</a:t>
          </a:r>
          <a:endParaRPr lang="cs-CZ" dirty="0"/>
        </a:p>
      </dgm:t>
    </dgm:pt>
    <dgm:pt modelId="{EB161791-C851-40E7-9B72-225921536D28}" type="parTrans" cxnId="{8CFAD0F3-6D9B-4E72-A2F7-02D420277CBB}">
      <dgm:prSet/>
      <dgm:spPr/>
      <dgm:t>
        <a:bodyPr/>
        <a:lstStyle/>
        <a:p>
          <a:endParaRPr lang="cs-CZ"/>
        </a:p>
      </dgm:t>
    </dgm:pt>
    <dgm:pt modelId="{F8908A5B-5D1D-4D1E-AB31-FADEFA931E55}" type="sibTrans" cxnId="{8CFAD0F3-6D9B-4E72-A2F7-02D420277CBB}">
      <dgm:prSet/>
      <dgm:spPr/>
      <dgm:t>
        <a:bodyPr/>
        <a:lstStyle/>
        <a:p>
          <a:endParaRPr lang="cs-CZ"/>
        </a:p>
      </dgm:t>
    </dgm:pt>
    <dgm:pt modelId="{A6F94512-328B-44CB-9E52-C971D1BC3C79}" type="pres">
      <dgm:prSet presAssocID="{4E49D283-28F6-4297-B010-FD9AE4EBC50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CC429A-4E3F-4740-94EB-6DEA0DA801CF}" type="pres">
      <dgm:prSet presAssocID="{5435D8C5-24B1-41DF-B851-EDBEA4DFB9F3}" presName="boxAndChildren" presStyleCnt="0"/>
      <dgm:spPr/>
    </dgm:pt>
    <dgm:pt modelId="{0C508400-13BB-444A-8EA0-9D5AA6632E30}" type="pres">
      <dgm:prSet presAssocID="{5435D8C5-24B1-41DF-B851-EDBEA4DFB9F3}" presName="parentTextBox" presStyleLbl="node1" presStyleIdx="0" presStyleCnt="3"/>
      <dgm:spPr/>
      <dgm:t>
        <a:bodyPr/>
        <a:lstStyle/>
        <a:p>
          <a:endParaRPr lang="cs-CZ"/>
        </a:p>
      </dgm:t>
    </dgm:pt>
    <dgm:pt modelId="{1D0A3FFA-F595-4D38-B0FE-FE9EDFCB06EF}" type="pres">
      <dgm:prSet presAssocID="{5435D8C5-24B1-41DF-B851-EDBEA4DFB9F3}" presName="entireBox" presStyleLbl="node1" presStyleIdx="0" presStyleCnt="3"/>
      <dgm:spPr/>
      <dgm:t>
        <a:bodyPr/>
        <a:lstStyle/>
        <a:p>
          <a:endParaRPr lang="cs-CZ"/>
        </a:p>
      </dgm:t>
    </dgm:pt>
    <dgm:pt modelId="{42E1E114-964E-4E55-9E99-C0AD178940DB}" type="pres">
      <dgm:prSet presAssocID="{5435D8C5-24B1-41DF-B851-EDBEA4DFB9F3}" presName="descendantBox" presStyleCnt="0"/>
      <dgm:spPr/>
    </dgm:pt>
    <dgm:pt modelId="{5E67B5FC-847E-4C45-899F-D5A4C495C2EC}" type="pres">
      <dgm:prSet presAssocID="{54C5D592-FB62-4631-BCE2-8626A5D149E2}" presName="childTextBox" presStyleLbl="fg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672895-4322-4AEF-8352-1310DFC479E8}" type="pres">
      <dgm:prSet presAssocID="{F0964C10-37A4-4907-B79C-AB60222E6600}" presName="childTextBox" presStyleLbl="fg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347A3-8230-4637-BA3F-FBDE7E1783AB}" type="pres">
      <dgm:prSet presAssocID="{BB79F4DA-7573-4EBA-B6D1-444A7BAEB45D}" presName="sp" presStyleCnt="0"/>
      <dgm:spPr/>
    </dgm:pt>
    <dgm:pt modelId="{1CD697AC-A3D4-4897-BD2B-BC254523D99A}" type="pres">
      <dgm:prSet presAssocID="{B26FA5C9-B499-48B5-B0E0-9B79DA692899}" presName="arrowAndChildren" presStyleCnt="0"/>
      <dgm:spPr/>
    </dgm:pt>
    <dgm:pt modelId="{28778629-81E9-450B-B2B6-8088379C00DF}" type="pres">
      <dgm:prSet presAssocID="{B26FA5C9-B499-48B5-B0E0-9B79DA692899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F018A495-7775-47DD-8254-5C1D3E023F03}" type="pres">
      <dgm:prSet presAssocID="{B26FA5C9-B499-48B5-B0E0-9B79DA692899}" presName="arrow" presStyleLbl="node1" presStyleIdx="1" presStyleCnt="3"/>
      <dgm:spPr/>
      <dgm:t>
        <a:bodyPr/>
        <a:lstStyle/>
        <a:p>
          <a:endParaRPr lang="cs-CZ"/>
        </a:p>
      </dgm:t>
    </dgm:pt>
    <dgm:pt modelId="{CA0ACF85-5FEC-45F3-9AC9-4C290A51BF5B}" type="pres">
      <dgm:prSet presAssocID="{B26FA5C9-B499-48B5-B0E0-9B79DA692899}" presName="descendantArrow" presStyleCnt="0"/>
      <dgm:spPr/>
    </dgm:pt>
    <dgm:pt modelId="{7C23540A-B385-4AFB-9FC7-67260D563623}" type="pres">
      <dgm:prSet presAssocID="{F84E7E4A-D176-46A7-B1F6-D6FE468CE7E6}" presName="childTextArrow" presStyleLbl="fg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25F24A-CB16-4B9B-BC6D-A96740B633CC}" type="pres">
      <dgm:prSet presAssocID="{25D7D946-7F93-42B8-A238-E5E15E249CEC}" presName="childTextArrow" presStyleLbl="fg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D57052-9350-4AF8-9F94-FB1481A716B2}" type="pres">
      <dgm:prSet presAssocID="{6BCE9931-291D-4E0A-A6D9-35C053161237}" presName="sp" presStyleCnt="0"/>
      <dgm:spPr/>
    </dgm:pt>
    <dgm:pt modelId="{8447B993-AD94-4C16-B3C3-7418D7ED7131}" type="pres">
      <dgm:prSet presAssocID="{7F166064-14D7-4E5F-BBF7-D523CE30C9D1}" presName="arrowAndChildren" presStyleCnt="0"/>
      <dgm:spPr/>
    </dgm:pt>
    <dgm:pt modelId="{0218132D-2FFB-460C-8A4D-F98782C18ED1}" type="pres">
      <dgm:prSet presAssocID="{7F166064-14D7-4E5F-BBF7-D523CE30C9D1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BD991B62-0320-4CE7-AD64-E8FE391F4240}" type="pres">
      <dgm:prSet presAssocID="{7F166064-14D7-4E5F-BBF7-D523CE30C9D1}" presName="arrow" presStyleLbl="node1" presStyleIdx="2" presStyleCnt="3"/>
      <dgm:spPr/>
      <dgm:t>
        <a:bodyPr/>
        <a:lstStyle/>
        <a:p>
          <a:endParaRPr lang="cs-CZ"/>
        </a:p>
      </dgm:t>
    </dgm:pt>
    <dgm:pt modelId="{EEB58A97-05CA-444B-BDBF-66183E127F26}" type="pres">
      <dgm:prSet presAssocID="{7F166064-14D7-4E5F-BBF7-D523CE30C9D1}" presName="descendantArrow" presStyleCnt="0"/>
      <dgm:spPr/>
    </dgm:pt>
    <dgm:pt modelId="{08BCCD67-F1E1-4455-847B-3F8845FE8866}" type="pres">
      <dgm:prSet presAssocID="{6EC7D0C1-4E1F-40E0-8880-0FD753D03DCE}" presName="childTextArrow" presStyleLbl="fg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B56A-1192-438E-91BB-03FA01D4D0E4}" type="pres">
      <dgm:prSet presAssocID="{89685933-78E9-45B5-86F7-05AC03BB2F1D}" presName="childTextArrow" presStyleLbl="fg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8AB8D0-4DB2-4623-A3DB-312D72B2CA96}" type="presOf" srcId="{B26FA5C9-B499-48B5-B0E0-9B79DA692899}" destId="{28778629-81E9-450B-B2B6-8088379C00DF}" srcOrd="0" destOrd="0" presId="urn:microsoft.com/office/officeart/2005/8/layout/process4"/>
    <dgm:cxn modelId="{96871E67-55D1-4307-AA26-81AD2E75230F}" srcId="{4E49D283-28F6-4297-B010-FD9AE4EBC503}" destId="{5435D8C5-24B1-41DF-B851-EDBEA4DFB9F3}" srcOrd="2" destOrd="0" parTransId="{2C1BB75F-A2BF-4342-B7E2-C0CF425ADA4A}" sibTransId="{B0EB613C-6680-4330-AB72-611783153602}"/>
    <dgm:cxn modelId="{72AB764B-DE5C-4A20-B22B-455E7B1588F4}" srcId="{5435D8C5-24B1-41DF-B851-EDBEA4DFB9F3}" destId="{54C5D592-FB62-4631-BCE2-8626A5D149E2}" srcOrd="0" destOrd="0" parTransId="{384ADFC1-0C91-4B8F-9062-F7D014FA63AB}" sibTransId="{F3B9C68D-AEAF-42B2-9764-0771425FF648}"/>
    <dgm:cxn modelId="{4FD0D801-52F3-4009-8E1F-07F8F37D9A84}" srcId="{7F166064-14D7-4E5F-BBF7-D523CE30C9D1}" destId="{6EC7D0C1-4E1F-40E0-8880-0FD753D03DCE}" srcOrd="0" destOrd="0" parTransId="{084A7547-96F6-4CEC-A8FC-9C46557F13D7}" sibTransId="{E9CA5240-C77A-4721-BDCB-EEDDC7A9B28D}"/>
    <dgm:cxn modelId="{E79CD007-5E8D-4171-A70F-EFD67932F7C5}" type="presOf" srcId="{F84E7E4A-D176-46A7-B1F6-D6FE468CE7E6}" destId="{7C23540A-B385-4AFB-9FC7-67260D563623}" srcOrd="0" destOrd="0" presId="urn:microsoft.com/office/officeart/2005/8/layout/process4"/>
    <dgm:cxn modelId="{2F02177B-B146-46A5-A11D-84737F131AE5}" type="presOf" srcId="{B26FA5C9-B499-48B5-B0E0-9B79DA692899}" destId="{F018A495-7775-47DD-8254-5C1D3E023F03}" srcOrd="1" destOrd="0" presId="urn:microsoft.com/office/officeart/2005/8/layout/process4"/>
    <dgm:cxn modelId="{E93B24E8-C8EA-40C7-88FA-FF91CECC0746}" srcId="{4E49D283-28F6-4297-B010-FD9AE4EBC503}" destId="{B26FA5C9-B499-48B5-B0E0-9B79DA692899}" srcOrd="1" destOrd="0" parTransId="{9F26AAED-41E4-4188-8910-29434FBF2612}" sibTransId="{BB79F4DA-7573-4EBA-B6D1-444A7BAEB45D}"/>
    <dgm:cxn modelId="{74193BB5-376A-49AA-B3C9-ED53F66E9D91}" type="presOf" srcId="{54C5D592-FB62-4631-BCE2-8626A5D149E2}" destId="{5E67B5FC-847E-4C45-899F-D5A4C495C2EC}" srcOrd="0" destOrd="0" presId="urn:microsoft.com/office/officeart/2005/8/layout/process4"/>
    <dgm:cxn modelId="{7CDB5586-CAF6-4F6E-80AD-28E9A9C04826}" type="presOf" srcId="{5435D8C5-24B1-41DF-B851-EDBEA4DFB9F3}" destId="{0C508400-13BB-444A-8EA0-9D5AA6632E30}" srcOrd="0" destOrd="0" presId="urn:microsoft.com/office/officeart/2005/8/layout/process4"/>
    <dgm:cxn modelId="{E45AF961-BA77-4FAD-86DB-3525DFFF3CAC}" srcId="{B26FA5C9-B499-48B5-B0E0-9B79DA692899}" destId="{25D7D946-7F93-42B8-A238-E5E15E249CEC}" srcOrd="1" destOrd="0" parTransId="{75EDA841-549F-4626-AC1D-5706FC797CF1}" sibTransId="{4144848A-3CE2-4C87-8CA5-E59D6F2C302A}"/>
    <dgm:cxn modelId="{5326074B-5EB6-4572-AC87-C51D78C5ADD5}" type="presOf" srcId="{6EC7D0C1-4E1F-40E0-8880-0FD753D03DCE}" destId="{08BCCD67-F1E1-4455-847B-3F8845FE8866}" srcOrd="0" destOrd="0" presId="urn:microsoft.com/office/officeart/2005/8/layout/process4"/>
    <dgm:cxn modelId="{B9934E2D-AB87-4A46-8FBD-50E9F5B74C1A}" type="presOf" srcId="{5435D8C5-24B1-41DF-B851-EDBEA4DFB9F3}" destId="{1D0A3FFA-F595-4D38-B0FE-FE9EDFCB06EF}" srcOrd="1" destOrd="0" presId="urn:microsoft.com/office/officeart/2005/8/layout/process4"/>
    <dgm:cxn modelId="{8CFAD0F3-6D9B-4E72-A2F7-02D420277CBB}" srcId="{5435D8C5-24B1-41DF-B851-EDBEA4DFB9F3}" destId="{F0964C10-37A4-4907-B79C-AB60222E6600}" srcOrd="1" destOrd="0" parTransId="{EB161791-C851-40E7-9B72-225921536D28}" sibTransId="{F8908A5B-5D1D-4D1E-AB31-FADEFA931E55}"/>
    <dgm:cxn modelId="{5F9770D2-464B-4367-84D8-81CD56362FA5}" type="presOf" srcId="{7F166064-14D7-4E5F-BBF7-D523CE30C9D1}" destId="{0218132D-2FFB-460C-8A4D-F98782C18ED1}" srcOrd="0" destOrd="0" presId="urn:microsoft.com/office/officeart/2005/8/layout/process4"/>
    <dgm:cxn modelId="{A8EAEE33-2292-4CD6-9650-5C91B71C030D}" srcId="{7F166064-14D7-4E5F-BBF7-D523CE30C9D1}" destId="{89685933-78E9-45B5-86F7-05AC03BB2F1D}" srcOrd="1" destOrd="0" parTransId="{F8EE0925-198E-48C6-8231-BAD4C9CDA9A7}" sibTransId="{DB1B63C6-27EF-4BA6-B572-9286AA33A7CF}"/>
    <dgm:cxn modelId="{600DB0E6-342C-4D1D-B3CF-75D5AD73DCBF}" srcId="{B26FA5C9-B499-48B5-B0E0-9B79DA692899}" destId="{F84E7E4A-D176-46A7-B1F6-D6FE468CE7E6}" srcOrd="0" destOrd="0" parTransId="{D5BAB34B-6C4E-463F-B068-CD452BD0D006}" sibTransId="{2666BA34-CBE1-4F9E-90C3-93CE7513AD79}"/>
    <dgm:cxn modelId="{5614D748-7355-44E8-8FE7-ECFE5F12C4AA}" type="presOf" srcId="{89685933-78E9-45B5-86F7-05AC03BB2F1D}" destId="{AD3BB56A-1192-438E-91BB-03FA01D4D0E4}" srcOrd="0" destOrd="0" presId="urn:microsoft.com/office/officeart/2005/8/layout/process4"/>
    <dgm:cxn modelId="{F16FC554-1F02-4AA0-AD93-C9B274508754}" type="presOf" srcId="{4E49D283-28F6-4297-B010-FD9AE4EBC503}" destId="{A6F94512-328B-44CB-9E52-C971D1BC3C79}" srcOrd="0" destOrd="0" presId="urn:microsoft.com/office/officeart/2005/8/layout/process4"/>
    <dgm:cxn modelId="{70A62C02-C8F6-4811-B326-B17AD9C7A80E}" type="presOf" srcId="{F0964C10-37A4-4907-B79C-AB60222E6600}" destId="{48672895-4322-4AEF-8352-1310DFC479E8}" srcOrd="0" destOrd="0" presId="urn:microsoft.com/office/officeart/2005/8/layout/process4"/>
    <dgm:cxn modelId="{124F522D-C32C-4617-ACDF-A5D13279AD6A}" type="presOf" srcId="{25D7D946-7F93-42B8-A238-E5E15E249CEC}" destId="{FF25F24A-CB16-4B9B-BC6D-A96740B633CC}" srcOrd="0" destOrd="0" presId="urn:microsoft.com/office/officeart/2005/8/layout/process4"/>
    <dgm:cxn modelId="{0C7D3302-E4A7-446D-A1F2-E67E221B4489}" srcId="{4E49D283-28F6-4297-B010-FD9AE4EBC503}" destId="{7F166064-14D7-4E5F-BBF7-D523CE30C9D1}" srcOrd="0" destOrd="0" parTransId="{852B4D0A-9D12-4E66-8FA3-C4887280F600}" sibTransId="{6BCE9931-291D-4E0A-A6D9-35C053161237}"/>
    <dgm:cxn modelId="{24018406-69AC-432D-861B-CB00E165A91B}" type="presOf" srcId="{7F166064-14D7-4E5F-BBF7-D523CE30C9D1}" destId="{BD991B62-0320-4CE7-AD64-E8FE391F4240}" srcOrd="1" destOrd="0" presId="urn:microsoft.com/office/officeart/2005/8/layout/process4"/>
    <dgm:cxn modelId="{B5564C57-8AB9-4980-9E6E-0B2BC442E444}" type="presParOf" srcId="{A6F94512-328B-44CB-9E52-C971D1BC3C79}" destId="{30CC429A-4E3F-4740-94EB-6DEA0DA801CF}" srcOrd="0" destOrd="0" presId="urn:microsoft.com/office/officeart/2005/8/layout/process4"/>
    <dgm:cxn modelId="{300E7564-63A7-4CCC-959F-2888EE7D3C2B}" type="presParOf" srcId="{30CC429A-4E3F-4740-94EB-6DEA0DA801CF}" destId="{0C508400-13BB-444A-8EA0-9D5AA6632E30}" srcOrd="0" destOrd="0" presId="urn:microsoft.com/office/officeart/2005/8/layout/process4"/>
    <dgm:cxn modelId="{A034AF42-D39A-42C1-ACA5-C78057BA561E}" type="presParOf" srcId="{30CC429A-4E3F-4740-94EB-6DEA0DA801CF}" destId="{1D0A3FFA-F595-4D38-B0FE-FE9EDFCB06EF}" srcOrd="1" destOrd="0" presId="urn:microsoft.com/office/officeart/2005/8/layout/process4"/>
    <dgm:cxn modelId="{62450ED2-3AFD-4ED2-8016-4CF030D442D8}" type="presParOf" srcId="{30CC429A-4E3F-4740-94EB-6DEA0DA801CF}" destId="{42E1E114-964E-4E55-9E99-C0AD178940DB}" srcOrd="2" destOrd="0" presId="urn:microsoft.com/office/officeart/2005/8/layout/process4"/>
    <dgm:cxn modelId="{08C4839A-4747-4AD8-AFC5-4B4B27D7ABEA}" type="presParOf" srcId="{42E1E114-964E-4E55-9E99-C0AD178940DB}" destId="{5E67B5FC-847E-4C45-899F-D5A4C495C2EC}" srcOrd="0" destOrd="0" presId="urn:microsoft.com/office/officeart/2005/8/layout/process4"/>
    <dgm:cxn modelId="{7A6D208A-17DD-4421-A999-49C789EF2837}" type="presParOf" srcId="{42E1E114-964E-4E55-9E99-C0AD178940DB}" destId="{48672895-4322-4AEF-8352-1310DFC479E8}" srcOrd="1" destOrd="0" presId="urn:microsoft.com/office/officeart/2005/8/layout/process4"/>
    <dgm:cxn modelId="{5D916123-7D26-4A30-A1B3-74DA3AAAAA41}" type="presParOf" srcId="{A6F94512-328B-44CB-9E52-C971D1BC3C79}" destId="{55C347A3-8230-4637-BA3F-FBDE7E1783AB}" srcOrd="1" destOrd="0" presId="urn:microsoft.com/office/officeart/2005/8/layout/process4"/>
    <dgm:cxn modelId="{AF09ACC4-89F1-41C6-BA8D-2B39E6586270}" type="presParOf" srcId="{A6F94512-328B-44CB-9E52-C971D1BC3C79}" destId="{1CD697AC-A3D4-4897-BD2B-BC254523D99A}" srcOrd="2" destOrd="0" presId="urn:microsoft.com/office/officeart/2005/8/layout/process4"/>
    <dgm:cxn modelId="{99763319-EAB1-446D-A08A-F888E6667751}" type="presParOf" srcId="{1CD697AC-A3D4-4897-BD2B-BC254523D99A}" destId="{28778629-81E9-450B-B2B6-8088379C00DF}" srcOrd="0" destOrd="0" presId="urn:microsoft.com/office/officeart/2005/8/layout/process4"/>
    <dgm:cxn modelId="{F1799E4A-CA9C-4AC9-9BCB-1B64BBCD0DCA}" type="presParOf" srcId="{1CD697AC-A3D4-4897-BD2B-BC254523D99A}" destId="{F018A495-7775-47DD-8254-5C1D3E023F03}" srcOrd="1" destOrd="0" presId="urn:microsoft.com/office/officeart/2005/8/layout/process4"/>
    <dgm:cxn modelId="{4985ECDC-11A1-46B0-9E4E-09555DA89DC5}" type="presParOf" srcId="{1CD697AC-A3D4-4897-BD2B-BC254523D99A}" destId="{CA0ACF85-5FEC-45F3-9AC9-4C290A51BF5B}" srcOrd="2" destOrd="0" presId="urn:microsoft.com/office/officeart/2005/8/layout/process4"/>
    <dgm:cxn modelId="{746A8767-20B8-42F5-8821-33AEE085141D}" type="presParOf" srcId="{CA0ACF85-5FEC-45F3-9AC9-4C290A51BF5B}" destId="{7C23540A-B385-4AFB-9FC7-67260D563623}" srcOrd="0" destOrd="0" presId="urn:microsoft.com/office/officeart/2005/8/layout/process4"/>
    <dgm:cxn modelId="{18223104-7A05-4B27-AAE6-1CDAB06BF953}" type="presParOf" srcId="{CA0ACF85-5FEC-45F3-9AC9-4C290A51BF5B}" destId="{FF25F24A-CB16-4B9B-BC6D-A96740B633CC}" srcOrd="1" destOrd="0" presId="urn:microsoft.com/office/officeart/2005/8/layout/process4"/>
    <dgm:cxn modelId="{0843C382-AA55-46EB-9A36-A53CAF07A2FD}" type="presParOf" srcId="{A6F94512-328B-44CB-9E52-C971D1BC3C79}" destId="{F6D57052-9350-4AF8-9F94-FB1481A716B2}" srcOrd="3" destOrd="0" presId="urn:microsoft.com/office/officeart/2005/8/layout/process4"/>
    <dgm:cxn modelId="{21E4844D-B60C-4EEB-8039-38C94DB4C262}" type="presParOf" srcId="{A6F94512-328B-44CB-9E52-C971D1BC3C79}" destId="{8447B993-AD94-4C16-B3C3-7418D7ED7131}" srcOrd="4" destOrd="0" presId="urn:microsoft.com/office/officeart/2005/8/layout/process4"/>
    <dgm:cxn modelId="{935114DF-5874-4FFD-A3CD-4C957FA13F59}" type="presParOf" srcId="{8447B993-AD94-4C16-B3C3-7418D7ED7131}" destId="{0218132D-2FFB-460C-8A4D-F98782C18ED1}" srcOrd="0" destOrd="0" presId="urn:microsoft.com/office/officeart/2005/8/layout/process4"/>
    <dgm:cxn modelId="{15F5DB4F-2399-4C07-9454-979DFF19518F}" type="presParOf" srcId="{8447B993-AD94-4C16-B3C3-7418D7ED7131}" destId="{BD991B62-0320-4CE7-AD64-E8FE391F4240}" srcOrd="1" destOrd="0" presId="urn:microsoft.com/office/officeart/2005/8/layout/process4"/>
    <dgm:cxn modelId="{46A6726C-1DB5-4A07-97D5-038801819EDB}" type="presParOf" srcId="{8447B993-AD94-4C16-B3C3-7418D7ED7131}" destId="{EEB58A97-05CA-444B-BDBF-66183E127F26}" srcOrd="2" destOrd="0" presId="urn:microsoft.com/office/officeart/2005/8/layout/process4"/>
    <dgm:cxn modelId="{4851AB84-D03E-462A-98FE-529713180B6C}" type="presParOf" srcId="{EEB58A97-05CA-444B-BDBF-66183E127F26}" destId="{08BCCD67-F1E1-4455-847B-3F8845FE8866}" srcOrd="0" destOrd="0" presId="urn:microsoft.com/office/officeart/2005/8/layout/process4"/>
    <dgm:cxn modelId="{6AE2A0A2-E700-4ED2-9BCA-9C428F789A25}" type="presParOf" srcId="{EEB58A97-05CA-444B-BDBF-66183E127F26}" destId="{AD3BB56A-1192-438E-91BB-03FA01D4D0E4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5429D4-4CCD-449E-8031-423F66A10DC2}">
      <dsp:nvSpPr>
        <dsp:cNvPr id="0" name=""/>
        <dsp:cNvSpPr/>
      </dsp:nvSpPr>
      <dsp:spPr>
        <a:xfrm rot="5400000">
          <a:off x="4707074" y="-1792744"/>
          <a:ext cx="1078522" cy="493772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vyhlašuje prezident republiky svým rozhodnutím, a to na základě zákona upravujícího konkrétní celostátní referendum.</a:t>
          </a:r>
          <a:endParaRPr lang="cs-CZ" sz="1700" kern="1200" dirty="0"/>
        </a:p>
      </dsp:txBody>
      <dsp:txXfrm rot="5400000">
        <a:off x="4707074" y="-1792744"/>
        <a:ext cx="1078522" cy="4937728"/>
      </dsp:txXfrm>
    </dsp:sp>
    <dsp:sp modelId="{9125D1CB-8C14-4AA2-8E0F-3829124C329A}">
      <dsp:nvSpPr>
        <dsp:cNvPr id="0" name=""/>
        <dsp:cNvSpPr/>
      </dsp:nvSpPr>
      <dsp:spPr>
        <a:xfrm>
          <a:off x="0" y="2042"/>
          <a:ext cx="2777472" cy="13481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celostátní</a:t>
          </a:r>
          <a:endParaRPr lang="cs-CZ" sz="4000" kern="1200" dirty="0"/>
        </a:p>
      </dsp:txBody>
      <dsp:txXfrm>
        <a:off x="0" y="2042"/>
        <a:ext cx="2777472" cy="1348153"/>
      </dsp:txXfrm>
    </dsp:sp>
    <dsp:sp modelId="{59E46664-DD32-4ED7-A9DC-D245F34AA80B}">
      <dsp:nvSpPr>
        <dsp:cNvPr id="0" name=""/>
        <dsp:cNvSpPr/>
      </dsp:nvSpPr>
      <dsp:spPr>
        <a:xfrm rot="5400000">
          <a:off x="4707074" y="-377184"/>
          <a:ext cx="1078522" cy="493772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rozhodují oprávněné osoby formou souhlasu či nesouhlasu o konkrétně položených otázkách, které patří do samostatné působnosti kraje.</a:t>
          </a:r>
          <a:endParaRPr lang="cs-CZ" sz="1700" kern="1200" dirty="0"/>
        </a:p>
      </dsp:txBody>
      <dsp:txXfrm rot="5400000">
        <a:off x="4707074" y="-377184"/>
        <a:ext cx="1078522" cy="4937728"/>
      </dsp:txXfrm>
    </dsp:sp>
    <dsp:sp modelId="{36D20470-06C5-47E7-B146-0048DE367194}">
      <dsp:nvSpPr>
        <dsp:cNvPr id="0" name=""/>
        <dsp:cNvSpPr/>
      </dsp:nvSpPr>
      <dsp:spPr>
        <a:xfrm>
          <a:off x="0" y="1417603"/>
          <a:ext cx="2777472" cy="13481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krajské</a:t>
          </a:r>
          <a:endParaRPr lang="cs-CZ" sz="4000" kern="1200" dirty="0"/>
        </a:p>
      </dsp:txBody>
      <dsp:txXfrm>
        <a:off x="0" y="1417603"/>
        <a:ext cx="2777472" cy="1348153"/>
      </dsp:txXfrm>
    </dsp:sp>
    <dsp:sp modelId="{BD06D6F0-9E77-42F3-A62B-9970E9B2D9F0}">
      <dsp:nvSpPr>
        <dsp:cNvPr id="0" name=""/>
        <dsp:cNvSpPr/>
      </dsp:nvSpPr>
      <dsp:spPr>
        <a:xfrm rot="5400000">
          <a:off x="4707074" y="1038376"/>
          <a:ext cx="1078522" cy="493772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b="0" kern="1200" dirty="0" smtClean="0"/>
            <a:t>záměr či akci, která spadá do tzv. samostatné působnosti obce</a:t>
          </a:r>
          <a:endParaRPr lang="cs-CZ" sz="1700" b="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b="0" kern="1200" dirty="0" smtClean="0"/>
            <a:t>Např. rozdělení či sloučení obcí</a:t>
          </a:r>
          <a:endParaRPr lang="cs-CZ" sz="1700" b="0" kern="1200" dirty="0"/>
        </a:p>
      </dsp:txBody>
      <dsp:txXfrm rot="5400000">
        <a:off x="4707074" y="1038376"/>
        <a:ext cx="1078522" cy="4937728"/>
      </dsp:txXfrm>
    </dsp:sp>
    <dsp:sp modelId="{EACD543A-7D3D-4AB2-9EE9-D33F814E6A10}">
      <dsp:nvSpPr>
        <dsp:cNvPr id="0" name=""/>
        <dsp:cNvSpPr/>
      </dsp:nvSpPr>
      <dsp:spPr>
        <a:xfrm>
          <a:off x="0" y="2833164"/>
          <a:ext cx="2777472" cy="13481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místní</a:t>
          </a:r>
          <a:endParaRPr lang="cs-CZ" sz="4000" kern="1200" dirty="0"/>
        </a:p>
      </dsp:txBody>
      <dsp:txXfrm>
        <a:off x="0" y="2833164"/>
        <a:ext cx="2777472" cy="13481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D0A3FFA-F595-4D38-B0FE-FE9EDFCB06EF}">
      <dsp:nvSpPr>
        <dsp:cNvPr id="0" name=""/>
        <dsp:cNvSpPr/>
      </dsp:nvSpPr>
      <dsp:spPr>
        <a:xfrm>
          <a:off x="0" y="3059187"/>
          <a:ext cx="6096000" cy="10040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Vyhlášení referenda</a:t>
          </a:r>
          <a:endParaRPr lang="cs-CZ" sz="1900" kern="1200" dirty="0"/>
        </a:p>
      </dsp:txBody>
      <dsp:txXfrm>
        <a:off x="0" y="3059187"/>
        <a:ext cx="6096000" cy="542210"/>
      </dsp:txXfrm>
    </dsp:sp>
    <dsp:sp modelId="{5E67B5FC-847E-4C45-899F-D5A4C495C2EC}">
      <dsp:nvSpPr>
        <dsp:cNvPr id="0" name=""/>
        <dsp:cNvSpPr/>
      </dsp:nvSpPr>
      <dsp:spPr>
        <a:xfrm>
          <a:off x="0" y="3581316"/>
          <a:ext cx="3047999" cy="46188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1) Zastupitelstvem kraje</a:t>
          </a:r>
          <a:endParaRPr lang="cs-CZ" sz="1300" kern="1200" dirty="0"/>
        </a:p>
      </dsp:txBody>
      <dsp:txXfrm>
        <a:off x="0" y="3581316"/>
        <a:ext cx="3047999" cy="461883"/>
      </dsp:txXfrm>
    </dsp:sp>
    <dsp:sp modelId="{48672895-4322-4AEF-8352-1310DFC479E8}">
      <dsp:nvSpPr>
        <dsp:cNvPr id="0" name=""/>
        <dsp:cNvSpPr/>
      </dsp:nvSpPr>
      <dsp:spPr>
        <a:xfrm>
          <a:off x="3048000" y="3581316"/>
          <a:ext cx="3047999" cy="46188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2) Na návrh přípravného výboru</a:t>
          </a:r>
          <a:endParaRPr lang="cs-CZ" sz="1300" kern="1200" dirty="0"/>
        </a:p>
      </dsp:txBody>
      <dsp:txXfrm>
        <a:off x="3048000" y="3581316"/>
        <a:ext cx="3047999" cy="461883"/>
      </dsp:txXfrm>
    </dsp:sp>
    <dsp:sp modelId="{F018A495-7775-47DD-8254-5C1D3E023F03}">
      <dsp:nvSpPr>
        <dsp:cNvPr id="0" name=""/>
        <dsp:cNvSpPr/>
      </dsp:nvSpPr>
      <dsp:spPr>
        <a:xfrm rot="10800000">
          <a:off x="0" y="1529953"/>
          <a:ext cx="6096000" cy="154429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Příklady vyloučených otázek</a:t>
          </a:r>
          <a:endParaRPr lang="cs-CZ" sz="1900" kern="1200" dirty="0"/>
        </a:p>
      </dsp:txBody>
      <dsp:txXfrm>
        <a:off x="0" y="1529953"/>
        <a:ext cx="6096000" cy="542047"/>
      </dsp:txXfrm>
    </dsp:sp>
    <dsp:sp modelId="{7C23540A-B385-4AFB-9FC7-67260D563623}">
      <dsp:nvSpPr>
        <dsp:cNvPr id="0" name=""/>
        <dsp:cNvSpPr/>
      </dsp:nvSpPr>
      <dsp:spPr>
        <a:xfrm>
          <a:off x="0" y="2072001"/>
          <a:ext cx="3047999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Ukládání pokut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Rozpočet kraje</a:t>
          </a:r>
          <a:endParaRPr lang="cs-CZ" sz="1300" kern="1200" dirty="0"/>
        </a:p>
      </dsp:txBody>
      <dsp:txXfrm>
        <a:off x="0" y="2072001"/>
        <a:ext cx="3047999" cy="461744"/>
      </dsp:txXfrm>
    </dsp:sp>
    <dsp:sp modelId="{FF25F24A-CB16-4B9B-BC6D-A96740B633CC}">
      <dsp:nvSpPr>
        <dsp:cNvPr id="0" name=""/>
        <dsp:cNvSpPr/>
      </dsp:nvSpPr>
      <dsp:spPr>
        <a:xfrm>
          <a:off x="3048000" y="2072001"/>
          <a:ext cx="3047999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Zrušení orgánu kraje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Volba / odvolání hejtmana</a:t>
          </a:r>
          <a:endParaRPr lang="cs-CZ" sz="1300" kern="1200" dirty="0"/>
        </a:p>
      </dsp:txBody>
      <dsp:txXfrm>
        <a:off x="3048000" y="2072001"/>
        <a:ext cx="3047999" cy="461744"/>
      </dsp:txXfrm>
    </dsp:sp>
    <dsp:sp modelId="{BD991B62-0320-4CE7-AD64-E8FE391F4240}">
      <dsp:nvSpPr>
        <dsp:cNvPr id="0" name=""/>
        <dsp:cNvSpPr/>
      </dsp:nvSpPr>
      <dsp:spPr>
        <a:xfrm rot="10800000">
          <a:off x="0" y="718"/>
          <a:ext cx="6096000" cy="154429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Kdo může hlasovat</a:t>
          </a:r>
          <a:endParaRPr lang="cs-CZ" sz="1900" kern="1200" dirty="0"/>
        </a:p>
      </dsp:txBody>
      <dsp:txXfrm>
        <a:off x="0" y="718"/>
        <a:ext cx="6096000" cy="542047"/>
      </dsp:txXfrm>
    </dsp:sp>
    <dsp:sp modelId="{08BCCD67-F1E1-4455-847B-3F8845FE8866}">
      <dsp:nvSpPr>
        <dsp:cNvPr id="0" name=""/>
        <dsp:cNvSpPr/>
      </dsp:nvSpPr>
      <dsp:spPr>
        <a:xfrm>
          <a:off x="0" y="542766"/>
          <a:ext cx="3047999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Občan 	ČR, 18 let </a:t>
          </a:r>
          <a:endParaRPr lang="cs-CZ" sz="1300" kern="1200" dirty="0"/>
        </a:p>
      </dsp:txBody>
      <dsp:txXfrm>
        <a:off x="0" y="542766"/>
        <a:ext cx="3047999" cy="461744"/>
      </dsp:txXfrm>
    </dsp:sp>
    <dsp:sp modelId="{AD3BB56A-1192-438E-91BB-03FA01D4D0E4}">
      <dsp:nvSpPr>
        <dsp:cNvPr id="0" name=""/>
        <dsp:cNvSpPr/>
      </dsp:nvSpPr>
      <dsp:spPr>
        <a:xfrm>
          <a:off x="3048000" y="542766"/>
          <a:ext cx="3047999" cy="46174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92456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Trvalé bydliště na území kraje</a:t>
          </a:r>
          <a:endParaRPr lang="cs-CZ" sz="1300" kern="1200" dirty="0"/>
        </a:p>
      </dsp:txBody>
      <dsp:txXfrm>
        <a:off x="3048000" y="542766"/>
        <a:ext cx="3047999" cy="461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827584" y="1844822"/>
          <a:ext cx="7776864" cy="4752528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649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841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Referendum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974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</a:t>
                      </a:r>
                      <a:r>
                        <a:rPr lang="cs-CZ" sz="18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pojem referendum a jeho jednotlivé formy v ČR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11. 2013</a:t>
                      </a:r>
                      <a:endParaRPr lang="cs-CZ" sz="1800" dirty="0">
                        <a:solidFill>
                          <a:schemeClr val="bg1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0806393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REFERENDUM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Všelidové hlasování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Forma přímé demokracie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Rozhodnutí o důležitých politických otázkách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Většinou se nehlasuje o osobách (x volby)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u="sng" dirty="0" smtClean="0"/>
              <a:t>Typy</a:t>
            </a:r>
          </a:p>
          <a:p>
            <a:pPr marL="514350" indent="-514350">
              <a:buNone/>
            </a:pPr>
            <a:r>
              <a:rPr lang="cs-CZ" sz="2800" dirty="0" smtClean="0"/>
              <a:t>a) podle závaznosti výsledku: závazné x doporučující</a:t>
            </a:r>
          </a:p>
          <a:p>
            <a:pPr marL="514350" indent="-514350">
              <a:buNone/>
            </a:pPr>
            <a:r>
              <a:rPr lang="cs-CZ" sz="2800" dirty="0" smtClean="0"/>
              <a:t>b) podle právní nutnosti: obligatorní x fakultativní</a:t>
            </a:r>
          </a:p>
          <a:p>
            <a:pPr>
              <a:buNone/>
            </a:pPr>
            <a:r>
              <a:rPr lang="cs-CZ" sz="2800" dirty="0" smtClean="0"/>
              <a:t>c) podle území: celostátní x místní</a:t>
            </a:r>
          </a:p>
          <a:p>
            <a:pPr>
              <a:buFont typeface="Wingdings" pitchFamily="2" charset="2"/>
              <a:buChar char="Ø"/>
            </a:pPr>
            <a:endParaRPr lang="cs-CZ" sz="2800" u="sng" dirty="0" smtClean="0"/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REFERENDA V ČR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88840"/>
          <a:ext cx="7715200" cy="418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CELOSTÁTNÍ REFERENDUM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900" dirty="0" smtClean="0"/>
              <a:t>Ústava čl. 2 odst. 2: </a:t>
            </a:r>
            <a:r>
              <a:rPr lang="cs-CZ" sz="2900" i="1" dirty="0" smtClean="0"/>
              <a:t>„ústavní zákon může stanovit, kdy lid vykonává státní moc přímo.“</a:t>
            </a:r>
            <a:r>
              <a:rPr lang="cs-CZ" sz="29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900" dirty="0" smtClean="0"/>
              <a:t>Nutno rozlišit, zda ústavní zákon zavede referendum </a:t>
            </a:r>
            <a:r>
              <a:rPr lang="cs-CZ" sz="2900" b="1" u="sng" dirty="0" smtClean="0"/>
              <a:t>obecně</a:t>
            </a:r>
            <a:r>
              <a:rPr lang="cs-CZ" sz="2900" dirty="0" smtClean="0"/>
              <a:t>, nebo pro </a:t>
            </a:r>
            <a:r>
              <a:rPr lang="cs-CZ" sz="2900" b="1" u="sng" dirty="0" smtClean="0"/>
              <a:t> konkrétní </a:t>
            </a:r>
            <a:r>
              <a:rPr lang="cs-CZ" sz="2900" dirty="0" smtClean="0"/>
              <a:t>případ</a:t>
            </a:r>
          </a:p>
          <a:p>
            <a:pPr>
              <a:buFont typeface="Wingdings" pitchFamily="2" charset="2"/>
              <a:buChar char="Ø"/>
            </a:pPr>
            <a:endParaRPr lang="cs-CZ" sz="2900" dirty="0" smtClean="0"/>
          </a:p>
          <a:p>
            <a:pPr>
              <a:buNone/>
            </a:pPr>
            <a:r>
              <a:rPr lang="cs-CZ" sz="2900" u="sng" dirty="0" smtClean="0"/>
              <a:t>a) Obecně</a:t>
            </a:r>
          </a:p>
          <a:p>
            <a:pPr>
              <a:buNone/>
            </a:pPr>
            <a:r>
              <a:rPr lang="cs-CZ" sz="2900" dirty="0" smtClean="0"/>
              <a:t>Ústavní zákon ve fázi návrhu</a:t>
            </a:r>
          </a:p>
          <a:p>
            <a:pPr>
              <a:buNone/>
            </a:pPr>
            <a:r>
              <a:rPr lang="cs-CZ" sz="2900" dirty="0" smtClean="0"/>
              <a:t>Návrh definuje věci, o nichž může být rozhodováno + negativní vymezení otázek</a:t>
            </a:r>
          </a:p>
          <a:p>
            <a:pPr>
              <a:buNone/>
            </a:pPr>
            <a:r>
              <a:rPr lang="cs-CZ" sz="2900" dirty="0" smtClean="0"/>
              <a:t>mělo by být vyhlašováno z iniciativy stanoveného počtu poslanců nebo senátorů, vlády ČR a za podmínek v ústavním zákoně stanovených, I na základě petice min.  200 000 občanů. </a:t>
            </a:r>
          </a:p>
          <a:p>
            <a:pPr>
              <a:buNone/>
            </a:pPr>
            <a:endParaRPr lang="cs-CZ" sz="2900" dirty="0" smtClean="0"/>
          </a:p>
          <a:p>
            <a:pPr>
              <a:buNone/>
            </a:pPr>
            <a:r>
              <a:rPr lang="cs-CZ" sz="2900" u="sng" dirty="0" smtClean="0"/>
              <a:t>b) Konkrétně</a:t>
            </a:r>
          </a:p>
          <a:p>
            <a:pPr>
              <a:buNone/>
            </a:pPr>
            <a:r>
              <a:rPr lang="cs-CZ" sz="3000" dirty="0" smtClean="0"/>
              <a:t>Jediný případ: </a:t>
            </a:r>
            <a:r>
              <a:rPr lang="cs-CZ" dirty="0" smtClean="0"/>
              <a:t>přistoupení České republiky k EU</a:t>
            </a:r>
          </a:p>
          <a:p>
            <a:pPr>
              <a:buNone/>
            </a:pPr>
            <a:r>
              <a:rPr lang="cs-CZ" dirty="0" smtClean="0"/>
              <a:t>speciální ad hoc ústavní zákon č. 515/2002 Sb.</a:t>
            </a:r>
          </a:p>
          <a:p>
            <a:endParaRPr lang="cs-CZ" dirty="0"/>
          </a:p>
        </p:txBody>
      </p:sp>
      <p:pic>
        <p:nvPicPr>
          <p:cNvPr id="5" name="Obrázek 4" descr="MH9003013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4725144"/>
            <a:ext cx="1691828" cy="169182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REFERENDUM O PŘISTOUPENÍ ČR K EU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Termín: 13. – 14. 6. 2003</a:t>
            </a:r>
          </a:p>
          <a:p>
            <a:pPr>
              <a:buNone/>
            </a:pPr>
            <a:r>
              <a:rPr lang="cs-CZ" u="sng" dirty="0" smtClean="0"/>
              <a:t>Výsledky</a:t>
            </a:r>
          </a:p>
          <a:p>
            <a:pPr>
              <a:buNone/>
            </a:pPr>
            <a:r>
              <a:rPr lang="cs-CZ" dirty="0" smtClean="0"/>
              <a:t>Volební účast: 	55,21%</a:t>
            </a:r>
          </a:p>
          <a:p>
            <a:pPr>
              <a:buNone/>
            </a:pPr>
            <a:r>
              <a:rPr lang="cs-CZ" dirty="0" smtClean="0"/>
              <a:t>Pro:			77,33%</a:t>
            </a:r>
          </a:p>
          <a:p>
            <a:pPr>
              <a:buNone/>
            </a:pPr>
            <a:r>
              <a:rPr lang="cs-CZ" dirty="0" smtClean="0"/>
              <a:t>Proti: 		22, 67%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Flag_of_Europe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9470" y="1556792"/>
            <a:ext cx="2701989" cy="1800200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755576" y="4509120"/>
            <a:ext cx="6912768" cy="1440160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Text otázky referenda: „Souhlasíte s tím, aby se Česká republika stala podle smlouvy o přistoupení České republiky k Evropské unii členským státem Evropské unie?“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KRAJSKÉ REFERENDUM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upravuje zákon č. 118/2010 Sb.</a:t>
            </a:r>
            <a:endParaRPr lang="cs-CZ" sz="18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187624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800" dirty="0" smtClean="0"/>
              <a:t>KRAJSKÉ REFERENDUM - příklad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Zatím se žádné nekonalo</a:t>
            </a:r>
          </a:p>
          <a:p>
            <a:pPr>
              <a:buNone/>
            </a:pPr>
            <a:r>
              <a:rPr lang="cs-CZ" sz="2400" u="sng" dirty="0" smtClean="0"/>
              <a:t>V PŘÍPRAVNÉ FÁZI</a:t>
            </a:r>
          </a:p>
          <a:p>
            <a:pPr>
              <a:buNone/>
            </a:pPr>
            <a:r>
              <a:rPr lang="cs-CZ" sz="2400" dirty="0" smtClean="0"/>
              <a:t>	Ústecký kraj</a:t>
            </a:r>
          </a:p>
          <a:p>
            <a:pPr>
              <a:buNone/>
            </a:pPr>
            <a:r>
              <a:rPr lang="cs-CZ" sz="2400" dirty="0" smtClean="0"/>
              <a:t>	Referendum: „Platit musí viníci“</a:t>
            </a:r>
          </a:p>
          <a:p>
            <a:pPr>
              <a:buNone/>
            </a:pPr>
            <a:r>
              <a:rPr lang="cs-CZ" sz="2400" u="sng" dirty="0" smtClean="0"/>
              <a:t>Cíl</a:t>
            </a:r>
          </a:p>
          <a:p>
            <a:pPr>
              <a:buNone/>
            </a:pPr>
            <a:r>
              <a:rPr lang="cs-CZ" sz="2400" dirty="0" smtClean="0"/>
              <a:t>	Aby škody vzniklé v souvislosti s </a:t>
            </a:r>
          </a:p>
          <a:p>
            <a:pPr>
              <a:buNone/>
            </a:pPr>
            <a:r>
              <a:rPr lang="cs-CZ" sz="2400" dirty="0" smtClean="0"/>
              <a:t>	rozdělováním evropských peněz </a:t>
            </a:r>
          </a:p>
          <a:p>
            <a:pPr>
              <a:buNone/>
            </a:pPr>
            <a:r>
              <a:rPr lang="cs-CZ" sz="2400" dirty="0" smtClean="0"/>
              <a:t>	prostřednictvím Regionálního</a:t>
            </a:r>
          </a:p>
          <a:p>
            <a:pPr>
              <a:buNone/>
            </a:pPr>
            <a:r>
              <a:rPr lang="cs-CZ" sz="2400" dirty="0" smtClean="0"/>
              <a:t>	 operačního programu (ROP) </a:t>
            </a:r>
          </a:p>
          <a:p>
            <a:pPr>
              <a:buNone/>
            </a:pPr>
            <a:r>
              <a:rPr lang="cs-CZ" sz="2400" dirty="0" smtClean="0"/>
              <a:t>	Severozápad platili výhradně ti,</a:t>
            </a:r>
          </a:p>
          <a:p>
            <a:pPr>
              <a:buNone/>
            </a:pPr>
            <a:r>
              <a:rPr lang="cs-CZ" sz="2400" dirty="0" smtClean="0"/>
              <a:t>	 kteří je způsobili..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4" name="Obrázek 3" descr="MH9004403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3356992"/>
            <a:ext cx="2448272" cy="244827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MÍSTNÍ REFERENDUM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1800" dirty="0" smtClean="0"/>
              <a:t>Občané mohou rozhodovat pouze o konkrétně položených otázkách, na které lze odpovědět </a:t>
            </a:r>
            <a:r>
              <a:rPr lang="cs-CZ" sz="1800" b="1" dirty="0" smtClean="0"/>
              <a:t>"ano" nebo "ne"</a:t>
            </a:r>
            <a:r>
              <a:rPr lang="cs-CZ" sz="1800" dirty="0" smtClean="0"/>
              <a:t>, a které patří do samostatné působnosti obce</a:t>
            </a:r>
          </a:p>
          <a:p>
            <a:pPr algn="just">
              <a:buFont typeface="Wingdings" pitchFamily="2" charset="2"/>
              <a:buChar char="Ø"/>
            </a:pPr>
            <a:endParaRPr lang="cs-CZ" sz="1800" u="sng" dirty="0" smtClean="0"/>
          </a:p>
          <a:p>
            <a:pPr>
              <a:buNone/>
            </a:pPr>
            <a:r>
              <a:rPr lang="cs-CZ" sz="1800" b="1" u="sng" dirty="0" smtClean="0"/>
              <a:t>Kdy nelze referendum konat:</a:t>
            </a:r>
            <a:endParaRPr lang="cs-CZ" sz="1800" u="sng" dirty="0" smtClean="0"/>
          </a:p>
          <a:p>
            <a:r>
              <a:rPr lang="cs-CZ" sz="1800" dirty="0" smtClean="0"/>
              <a:t> místní poplatky , rozpočet obce</a:t>
            </a:r>
          </a:p>
          <a:p>
            <a:r>
              <a:rPr lang="cs-CZ" sz="1800" dirty="0" smtClean="0"/>
              <a:t>volba a odvolání starosty, a, dalších volených členů  orgánů obce </a:t>
            </a:r>
          </a:p>
          <a:p>
            <a:r>
              <a:rPr lang="cs-CZ" sz="1800" dirty="0" smtClean="0"/>
              <a:t>otázka v rozporu s právními předpisy </a:t>
            </a:r>
          </a:p>
          <a:p>
            <a:r>
              <a:rPr lang="cs-CZ" sz="1800" dirty="0" smtClean="0"/>
              <a:t>uzavření veřejnoprávních smluv</a:t>
            </a:r>
          </a:p>
          <a:p>
            <a:r>
              <a:rPr lang="cs-CZ" sz="1800" dirty="0" smtClean="0"/>
              <a:t>zrušení obecně závazné vyhlášky</a:t>
            </a:r>
          </a:p>
          <a:p>
            <a:pPr algn="just">
              <a:buNone/>
            </a:pP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u="sng" dirty="0" smtClean="0"/>
              <a:t>Navrhnutí referenda</a:t>
            </a:r>
          </a:p>
          <a:p>
            <a:pPr>
              <a:buNone/>
            </a:pPr>
            <a:r>
              <a:rPr lang="cs-CZ" sz="1800" dirty="0" smtClean="0"/>
              <a:t>	a) Přípravný výbor</a:t>
            </a:r>
          </a:p>
          <a:p>
            <a:pPr>
              <a:buNone/>
            </a:pPr>
            <a:r>
              <a:rPr lang="cs-CZ" sz="1800" dirty="0" smtClean="0"/>
              <a:t>	b) Obec sama</a:t>
            </a:r>
            <a:endParaRPr lang="cs-CZ" sz="1800" dirty="0"/>
          </a:p>
        </p:txBody>
      </p:sp>
      <p:pic>
        <p:nvPicPr>
          <p:cNvPr id="6" name="Obrázek 5" descr="MH9003384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78092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MÍSTNÍ REFERENDUM-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Poloha hlavního brněnského nádraží</a:t>
            </a:r>
          </a:p>
          <a:p>
            <a:r>
              <a:rPr lang="cs-CZ" sz="2400" dirty="0" smtClean="0"/>
              <a:t>Internetové stránky: www. Referendum2014.cz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716016" y="2564904"/>
            <a:ext cx="3672408" cy="396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 smtClean="0"/>
              <a:t>Otázky</a:t>
            </a:r>
          </a:p>
          <a:p>
            <a:r>
              <a:rPr lang="cs-CZ" sz="1600" dirty="0" smtClean="0"/>
              <a:t>1. Souhlasíte s tím, aby město Brno podniklo bezodkladně všechny kroky v samostatné působnosti k modernizaci železniční stanice “Brno –hlavní nádraží“ v dosavadní poloze podél ulice Nádražní?</a:t>
            </a:r>
          </a:p>
          <a:p>
            <a:r>
              <a:rPr lang="cs-CZ" sz="1600" dirty="0" smtClean="0"/>
              <a:t>2. Souhlasíte s tím, aby město Brno podniklo bezodkladně všechny kroky v samostatné působnosti s cílem prosadit, aby se nejlepší řešení modernizace železniční stanice „Brno </a:t>
            </a:r>
          </a:p>
          <a:p>
            <a:r>
              <a:rPr lang="cs-CZ" sz="1600" dirty="0" smtClean="0"/>
              <a:t>hlavní nádraží“ určilo prostřednictvím soustavy otevřených návrhových soutěží?</a:t>
            </a:r>
            <a:endParaRPr lang="cs-CZ" sz="1600" dirty="0"/>
          </a:p>
        </p:txBody>
      </p:sp>
      <p:pic>
        <p:nvPicPr>
          <p:cNvPr id="5" name="Obrázek 4" descr="800px-Brno_-_Hlavní_nádraž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924944"/>
            <a:ext cx="3782784" cy="252028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800" dirty="0" smtClean="0"/>
              <a:t>Jak zorganizovat místní referendum?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800" dirty="0" smtClean="0"/>
              <a:t>Pokud se na konání neusnese zastupitelstvo, podá návrh přípravný výbor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u="sng" dirty="0" smtClean="0"/>
              <a:t>PŘÍPRAVNÝ VÝBOR</a:t>
            </a:r>
          </a:p>
          <a:p>
            <a:pPr>
              <a:buNone/>
            </a:pPr>
            <a:r>
              <a:rPr lang="cs-CZ" sz="2000" dirty="0" smtClean="0"/>
              <a:t>- minimálně 3 oprávněné osoby</a:t>
            </a:r>
          </a:p>
          <a:p>
            <a:pPr>
              <a:buNone/>
            </a:pPr>
            <a:r>
              <a:rPr lang="cs-CZ" sz="2000" dirty="0" smtClean="0"/>
              <a:t>- podá návrh přípravného výbory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u="sng" dirty="0" smtClean="0"/>
              <a:t>OBSAH NÁVRHU</a:t>
            </a:r>
          </a:p>
          <a:p>
            <a:pPr>
              <a:buNone/>
            </a:pPr>
            <a:r>
              <a:rPr lang="cs-CZ" sz="2000" dirty="0" smtClean="0"/>
              <a:t>1) Označení území pro konání referenda</a:t>
            </a:r>
          </a:p>
          <a:p>
            <a:pPr>
              <a:buNone/>
            </a:pPr>
            <a:r>
              <a:rPr lang="cs-CZ" sz="2000" dirty="0" smtClean="0"/>
              <a:t>2) Znění otázky /otázek</a:t>
            </a:r>
          </a:p>
          <a:p>
            <a:pPr>
              <a:buNone/>
            </a:pPr>
            <a:r>
              <a:rPr lang="cs-CZ" sz="2000" dirty="0" smtClean="0"/>
              <a:t>3) Odůvodnění návrhu</a:t>
            </a:r>
          </a:p>
          <a:p>
            <a:pPr>
              <a:buNone/>
            </a:pPr>
            <a:r>
              <a:rPr lang="cs-CZ" sz="2000" dirty="0" smtClean="0"/>
              <a:t>4) Odhad nákladů a způsob úhrady</a:t>
            </a:r>
          </a:p>
          <a:p>
            <a:pPr>
              <a:buNone/>
            </a:pPr>
            <a:r>
              <a:rPr lang="cs-CZ" sz="2000" dirty="0" smtClean="0"/>
              <a:t>5) Označení zmocněnce</a:t>
            </a:r>
          </a:p>
          <a:p>
            <a:pPr>
              <a:buNone/>
            </a:pPr>
            <a:r>
              <a:rPr lang="cs-CZ" sz="2000" dirty="0" smtClean="0"/>
              <a:t>6) Označení členů výboru</a:t>
            </a:r>
          </a:p>
          <a:p>
            <a:pPr>
              <a:buNone/>
            </a:pPr>
            <a:r>
              <a:rPr lang="cs-CZ" sz="2000" dirty="0" smtClean="0"/>
              <a:t>+ příloha: </a:t>
            </a:r>
            <a:r>
              <a:rPr lang="cs-CZ" sz="2000" u="sng" dirty="0" smtClean="0"/>
              <a:t>Podpisová listina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Obrázek 3" descr="MH9002822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3" y="3176613"/>
            <a:ext cx="2592288" cy="25922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800" dirty="0" smtClean="0"/>
              <a:t>Jak zorganizovat místní referendum?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/>
              <a:t>PODPISOVÁ LISTINA</a:t>
            </a:r>
          </a:p>
          <a:p>
            <a:pPr>
              <a:buNone/>
            </a:pPr>
            <a:r>
              <a:rPr lang="cs-CZ" sz="2000" dirty="0" smtClean="0"/>
              <a:t>	Návrh může být </a:t>
            </a:r>
            <a:r>
              <a:rPr lang="cs-CZ" sz="2000" dirty="0" smtClean="0"/>
              <a:t>podán, </a:t>
            </a:r>
            <a:r>
              <a:rPr lang="cs-CZ" sz="2000" dirty="0" smtClean="0"/>
              <a:t>pokud ho svým podpisem podpořilo alespoň: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	Návrh se předá OÚ a zastupitelstvo rozhodne o vyhlášení/ nevyhlášení referenda</a:t>
            </a:r>
          </a:p>
          <a:p>
            <a:pPr>
              <a:buNone/>
            </a:pP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2564904"/>
          <a:ext cx="5904656" cy="201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2952328"/>
              </a:tblGrid>
              <a:tr h="4032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r>
                        <a:rPr lang="cs-CZ" baseline="0" dirty="0" smtClean="0"/>
                        <a:t> oprávněných osob</a:t>
                      </a:r>
                      <a:endParaRPr lang="cs-CZ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20 000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200 000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032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nad</a:t>
                      </a:r>
                      <a:r>
                        <a:rPr lang="cs-CZ" baseline="0" dirty="0" smtClean="0"/>
                        <a:t> 200 0000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46238"/>
            <a:ext cx="8229600" cy="452596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DĚKUJI ZA POZORNOST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40960" cy="5112568"/>
          </a:xfrm>
        </p:spPr>
        <p:txBody>
          <a:bodyPr>
            <a:noAutofit/>
          </a:bodyPr>
          <a:lstStyle/>
          <a:p>
            <a:r>
              <a:rPr lang="cs-CZ" sz="1600" dirty="0"/>
              <a:t>DVOŘÁK, Jan, a kol. </a:t>
            </a:r>
            <a:r>
              <a:rPr lang="cs-CZ" sz="1600" i="1" dirty="0"/>
              <a:t>Odmaturuj ze společenských věd.</a:t>
            </a:r>
            <a:r>
              <a:rPr lang="cs-CZ" sz="1600" dirty="0"/>
              <a:t> 1. vyd. Brno: </a:t>
            </a:r>
            <a:r>
              <a:rPr lang="cs-CZ" sz="1600" dirty="0" err="1"/>
              <a:t>Didaktis</a:t>
            </a:r>
            <a:r>
              <a:rPr lang="cs-CZ" sz="1600" dirty="0"/>
              <a:t>, 2008, 256 s. ISBN 978-80-7358-122-0</a:t>
            </a:r>
            <a:r>
              <a:rPr lang="cs-CZ" sz="1600" dirty="0" smtClean="0"/>
              <a:t>.</a:t>
            </a:r>
          </a:p>
          <a:p>
            <a:endParaRPr lang="cs-CZ" sz="1600" dirty="0" smtClean="0"/>
          </a:p>
          <a:p>
            <a:r>
              <a:rPr lang="pt-BR" sz="1600" dirty="0" smtClean="0"/>
              <a:t>AUTOR NEUVEDEN. </a:t>
            </a:r>
            <a:r>
              <a:rPr lang="pt-BR" sz="1600" i="1" dirty="0" smtClean="0"/>
              <a:t>http://office.microsoft.com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27</a:t>
            </a:r>
            <a:r>
              <a:rPr lang="pt-BR" sz="1600" dirty="0" smtClean="0"/>
              <a:t>.</a:t>
            </a:r>
            <a:r>
              <a:rPr lang="cs-CZ" sz="1600" dirty="0" smtClean="0"/>
              <a:t>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WWW:http://office.microsoft.com/cs-cz/images/results.aspx?qu=hlasov%C3%A1n%C3%AD&amp;ex=1&amp;origin=EC010141330#ai:MC900301314|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pt-BR" sz="1600" dirty="0" smtClean="0"/>
              <a:t>AUTOR NEUVEDEN. </a:t>
            </a:r>
            <a:r>
              <a:rPr lang="pt-BR" sz="1600" i="1" dirty="0" smtClean="0"/>
              <a:t>http://office.microsoft.com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27</a:t>
            </a:r>
            <a:r>
              <a:rPr lang="pt-BR" sz="1600" dirty="0" smtClean="0"/>
              <a:t>.</a:t>
            </a:r>
            <a:r>
              <a:rPr lang="cs-CZ" sz="1600" dirty="0" smtClean="0"/>
              <a:t>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WWW:</a:t>
            </a:r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=PEN%C3%8DZE&amp;ex=1&amp;</a:t>
            </a:r>
            <a:r>
              <a:rPr lang="cs-CZ" sz="1600" dirty="0" err="1" smtClean="0"/>
              <a:t>origin</a:t>
            </a:r>
            <a:r>
              <a:rPr lang="cs-CZ" sz="1600" dirty="0" smtClean="0"/>
              <a:t>=EC010141330#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:MC900440391|</a:t>
            </a:r>
          </a:p>
          <a:p>
            <a:endParaRPr lang="cs-CZ" sz="1600" dirty="0" smtClean="0"/>
          </a:p>
          <a:p>
            <a:r>
              <a:rPr lang="cs-CZ" sz="1600" dirty="0" smtClean="0"/>
              <a:t>AUTOR NEUVEDEN.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27.11.2013].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:Flag_</a:t>
            </a:r>
            <a:r>
              <a:rPr lang="cs-CZ" sz="1600" dirty="0" err="1" smtClean="0"/>
              <a:t>of</a:t>
            </a:r>
            <a:r>
              <a:rPr lang="cs-CZ" sz="1600" dirty="0" smtClean="0"/>
              <a:t>_</a:t>
            </a:r>
            <a:r>
              <a:rPr lang="cs-CZ" sz="1600" dirty="0" err="1" smtClean="0"/>
              <a:t>Europe.svg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KIRK. </a:t>
            </a:r>
            <a:r>
              <a:rPr lang="cs-CZ" sz="1600" i="1" dirty="0" err="1" smtClean="0"/>
              <a:t>commons.wikimedia.org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27.11.2013]. Dostupný na WWW:http://</a:t>
            </a:r>
            <a:r>
              <a:rPr lang="cs-CZ" sz="1600" dirty="0" err="1" smtClean="0"/>
              <a:t>commons.wikimedia.org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:Brno_-_</a:t>
            </a:r>
            <a:r>
              <a:rPr lang="cs-CZ" sz="1600" dirty="0" err="1" smtClean="0"/>
              <a:t>Hlavn</a:t>
            </a:r>
            <a:r>
              <a:rPr lang="cs-CZ" sz="1600" dirty="0" smtClean="0"/>
              <a:t>%C3%AD_n%C3%A1dra%C5%BE%C3%</a:t>
            </a:r>
            <a:r>
              <a:rPr lang="cs-CZ" sz="1600" dirty="0" err="1" smtClean="0"/>
              <a:t>AD</a:t>
            </a:r>
            <a:r>
              <a:rPr lang="cs-CZ" sz="1600" dirty="0" smtClean="0"/>
              <a:t>.</a:t>
            </a:r>
            <a:r>
              <a:rPr lang="cs-CZ" sz="1600" dirty="0" err="1" smtClean="0"/>
              <a:t>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="" xmlns:p14="http://schemas.microsoft.com/office/powerpoint/2010/main" val="3812347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1492</TotalTime>
  <Words>676</Words>
  <Application>Microsoft Office PowerPoint</Application>
  <PresentationFormat>Předvádění na obrazovce (4:3)</PresentationFormat>
  <Paragraphs>154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Lití písma</vt:lpstr>
      <vt:lpstr>Snímek 1</vt:lpstr>
      <vt:lpstr>REFERENDUM</vt:lpstr>
      <vt:lpstr>REFERENDA V ČR</vt:lpstr>
      <vt:lpstr>CELOSTÁTNÍ REFERENDUM</vt:lpstr>
      <vt:lpstr>REFERENDUM O PŘISTOUPENÍ ČR K EU</vt:lpstr>
      <vt:lpstr>KRAJSKÉ REFERENDUM</vt:lpstr>
      <vt:lpstr>KRAJSKÉ REFERENDUM - příklad</vt:lpstr>
      <vt:lpstr>MÍSTNÍ REFERENDUM</vt:lpstr>
      <vt:lpstr>MÍSTNÍ REFERENDUM- příklad</vt:lpstr>
      <vt:lpstr>Jak zorganizovat místní referendum?</vt:lpstr>
      <vt:lpstr>Jak zorganizovat místní referendum?</vt:lpstr>
      <vt:lpstr>Snímek 12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141</cp:revision>
  <dcterms:created xsi:type="dcterms:W3CDTF">2014-03-30T16:55:33Z</dcterms:created>
  <dcterms:modified xsi:type="dcterms:W3CDTF">2014-04-23T10:55:42Z</dcterms:modified>
</cp:coreProperties>
</file>