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8" r:id="rId3"/>
    <p:sldId id="271" r:id="rId4"/>
    <p:sldId id="259" r:id="rId5"/>
    <p:sldId id="260" r:id="rId6"/>
    <p:sldId id="262" r:id="rId7"/>
    <p:sldId id="270" r:id="rId8"/>
    <p:sldId id="269" r:id="rId9"/>
    <p:sldId id="272" r:id="rId10"/>
    <p:sldId id="261" r:id="rId11"/>
    <p:sldId id="263" r:id="rId12"/>
    <p:sldId id="264" r:id="rId13"/>
    <p:sldId id="266" r:id="rId14"/>
    <p:sldId id="273" r:id="rId15"/>
    <p:sldId id="267" r:id="rId16"/>
    <p:sldId id="265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397" autoAdjust="0"/>
    <p:restoredTop sz="94660"/>
  </p:normalViewPr>
  <p:slideViewPr>
    <p:cSldViewPr>
      <p:cViewPr varScale="1">
        <p:scale>
          <a:sx n="103" d="100"/>
          <a:sy n="103" d="100"/>
        </p:scale>
        <p:origin x="-17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5FF7947-E5FF-454A-A301-04FB1E2A0540}" type="doc">
      <dgm:prSet loTypeId="urn:microsoft.com/office/officeart/2008/layout/VerticalCircle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A09B5B1A-FA16-4D28-AB92-D78B9ADD47FA}">
      <dgm:prSet phldrT="[Text]"/>
      <dgm:spPr/>
      <dgm:t>
        <a:bodyPr/>
        <a:lstStyle/>
        <a:p>
          <a:r>
            <a:rPr lang="cs-CZ" dirty="0" smtClean="0"/>
            <a:t>Státní správa</a:t>
          </a:r>
          <a:endParaRPr lang="cs-CZ" dirty="0"/>
        </a:p>
      </dgm:t>
    </dgm:pt>
    <dgm:pt modelId="{CF5856B4-05BC-4607-BB92-9CCC71386AB3}" type="parTrans" cxnId="{D6999074-4DAA-48D8-AF20-5C3BCE5C4937}">
      <dgm:prSet/>
      <dgm:spPr/>
      <dgm:t>
        <a:bodyPr/>
        <a:lstStyle/>
        <a:p>
          <a:endParaRPr lang="cs-CZ"/>
        </a:p>
      </dgm:t>
    </dgm:pt>
    <dgm:pt modelId="{52C90B6B-C763-4B8E-96B7-227F4DAE9C11}" type="sibTrans" cxnId="{D6999074-4DAA-48D8-AF20-5C3BCE5C4937}">
      <dgm:prSet/>
      <dgm:spPr/>
      <dgm:t>
        <a:bodyPr/>
        <a:lstStyle/>
        <a:p>
          <a:endParaRPr lang="cs-CZ"/>
        </a:p>
      </dgm:t>
    </dgm:pt>
    <dgm:pt modelId="{B30A4E16-58C9-480B-B0EF-2022CA6553F6}">
      <dgm:prSet phldrT="[Text]"/>
      <dgm:spPr/>
      <dgm:t>
        <a:bodyPr/>
        <a:lstStyle/>
        <a:p>
          <a:r>
            <a:rPr lang="cs-CZ" dirty="0" smtClean="0"/>
            <a:t>Samospráva</a:t>
          </a:r>
          <a:endParaRPr lang="cs-CZ" dirty="0"/>
        </a:p>
      </dgm:t>
    </dgm:pt>
    <dgm:pt modelId="{FB6F85C7-6EDE-4D61-B978-9E5497BCAC4D}" type="parTrans" cxnId="{DEAC98AB-1868-4CBA-9719-B5498FC9CC37}">
      <dgm:prSet/>
      <dgm:spPr/>
      <dgm:t>
        <a:bodyPr/>
        <a:lstStyle/>
        <a:p>
          <a:endParaRPr lang="cs-CZ"/>
        </a:p>
      </dgm:t>
    </dgm:pt>
    <dgm:pt modelId="{031E989E-D6CE-4D91-9F00-5341D7FCDCEB}" type="sibTrans" cxnId="{DEAC98AB-1868-4CBA-9719-B5498FC9CC37}">
      <dgm:prSet/>
      <dgm:spPr/>
      <dgm:t>
        <a:bodyPr/>
        <a:lstStyle/>
        <a:p>
          <a:endParaRPr lang="cs-CZ"/>
        </a:p>
      </dgm:t>
    </dgm:pt>
    <dgm:pt modelId="{EA1983FA-4F7B-4FC7-8F5D-A0FF8FC2C082}" type="pres">
      <dgm:prSet presAssocID="{35FF7947-E5FF-454A-A301-04FB1E2A0540}" presName="Name0" presStyleCnt="0">
        <dgm:presLayoutVars>
          <dgm:dir/>
        </dgm:presLayoutVars>
      </dgm:prSet>
      <dgm:spPr/>
      <dgm:t>
        <a:bodyPr/>
        <a:lstStyle/>
        <a:p>
          <a:endParaRPr lang="cs-CZ"/>
        </a:p>
      </dgm:t>
    </dgm:pt>
    <dgm:pt modelId="{533541FD-F8A8-46D4-B0A0-03D4C23291E8}" type="pres">
      <dgm:prSet presAssocID="{A09B5B1A-FA16-4D28-AB92-D78B9ADD47FA}" presName="noChildren" presStyleCnt="0"/>
      <dgm:spPr/>
    </dgm:pt>
    <dgm:pt modelId="{B4DD1FBE-3428-4470-8F8D-4E4BEACE7DBD}" type="pres">
      <dgm:prSet presAssocID="{A09B5B1A-FA16-4D28-AB92-D78B9ADD47FA}" presName="gap" presStyleCnt="0"/>
      <dgm:spPr/>
    </dgm:pt>
    <dgm:pt modelId="{B0944CF2-E8AD-4365-9DDD-6EB201508641}" type="pres">
      <dgm:prSet presAssocID="{A09B5B1A-FA16-4D28-AB92-D78B9ADD47FA}" presName="medCircle2" presStyleLbl="vennNode1" presStyleIdx="0" presStyleCnt="2"/>
      <dgm:spPr/>
    </dgm:pt>
    <dgm:pt modelId="{25CF0222-D756-450C-A554-5FBC2E676D5D}" type="pres">
      <dgm:prSet presAssocID="{A09B5B1A-FA16-4D28-AB92-D78B9ADD47FA}" presName="txLvlOnly1" presStyleLbl="revTx" presStyleIdx="0" presStyleCnt="2"/>
      <dgm:spPr/>
      <dgm:t>
        <a:bodyPr/>
        <a:lstStyle/>
        <a:p>
          <a:endParaRPr lang="cs-CZ"/>
        </a:p>
      </dgm:t>
    </dgm:pt>
    <dgm:pt modelId="{A8373DDB-78D0-4C16-A62B-F7D42623E889}" type="pres">
      <dgm:prSet presAssocID="{B30A4E16-58C9-480B-B0EF-2022CA6553F6}" presName="noChildren" presStyleCnt="0"/>
      <dgm:spPr/>
    </dgm:pt>
    <dgm:pt modelId="{22F362D9-E9A5-4D6F-937D-713B13626816}" type="pres">
      <dgm:prSet presAssocID="{B30A4E16-58C9-480B-B0EF-2022CA6553F6}" presName="gap" presStyleCnt="0"/>
      <dgm:spPr/>
    </dgm:pt>
    <dgm:pt modelId="{1EE044A5-6028-4662-93AF-D8591E2EC8E9}" type="pres">
      <dgm:prSet presAssocID="{B30A4E16-58C9-480B-B0EF-2022CA6553F6}" presName="medCircle2" presStyleLbl="vennNode1" presStyleIdx="1" presStyleCnt="2"/>
      <dgm:spPr/>
    </dgm:pt>
    <dgm:pt modelId="{48724F2A-84B7-4788-B7D4-2093D9AD4CAB}" type="pres">
      <dgm:prSet presAssocID="{B30A4E16-58C9-480B-B0EF-2022CA6553F6}" presName="txLvlOnly1" presStyleLbl="revTx" presStyleIdx="1" presStyleCnt="2"/>
      <dgm:spPr/>
      <dgm:t>
        <a:bodyPr/>
        <a:lstStyle/>
        <a:p>
          <a:endParaRPr lang="cs-CZ"/>
        </a:p>
      </dgm:t>
    </dgm:pt>
  </dgm:ptLst>
  <dgm:cxnLst>
    <dgm:cxn modelId="{942FF8DC-5737-4CF6-BD35-F514681C65B1}" type="presOf" srcId="{A09B5B1A-FA16-4D28-AB92-D78B9ADD47FA}" destId="{25CF0222-D756-450C-A554-5FBC2E676D5D}" srcOrd="0" destOrd="0" presId="urn:microsoft.com/office/officeart/2008/layout/VerticalCircleList"/>
    <dgm:cxn modelId="{DEAC98AB-1868-4CBA-9719-B5498FC9CC37}" srcId="{35FF7947-E5FF-454A-A301-04FB1E2A0540}" destId="{B30A4E16-58C9-480B-B0EF-2022CA6553F6}" srcOrd="1" destOrd="0" parTransId="{FB6F85C7-6EDE-4D61-B978-9E5497BCAC4D}" sibTransId="{031E989E-D6CE-4D91-9F00-5341D7FCDCEB}"/>
    <dgm:cxn modelId="{880CFFF7-1D95-4DD0-97AF-6B7BB5D9E2B8}" type="presOf" srcId="{B30A4E16-58C9-480B-B0EF-2022CA6553F6}" destId="{48724F2A-84B7-4788-B7D4-2093D9AD4CAB}" srcOrd="0" destOrd="0" presId="urn:microsoft.com/office/officeart/2008/layout/VerticalCircleList"/>
    <dgm:cxn modelId="{F70CA791-C6E3-454F-B3C0-529225A278C1}" type="presOf" srcId="{35FF7947-E5FF-454A-A301-04FB1E2A0540}" destId="{EA1983FA-4F7B-4FC7-8F5D-A0FF8FC2C082}" srcOrd="0" destOrd="0" presId="urn:microsoft.com/office/officeart/2008/layout/VerticalCircleList"/>
    <dgm:cxn modelId="{D6999074-4DAA-48D8-AF20-5C3BCE5C4937}" srcId="{35FF7947-E5FF-454A-A301-04FB1E2A0540}" destId="{A09B5B1A-FA16-4D28-AB92-D78B9ADD47FA}" srcOrd="0" destOrd="0" parTransId="{CF5856B4-05BC-4607-BB92-9CCC71386AB3}" sibTransId="{52C90B6B-C763-4B8E-96B7-227F4DAE9C11}"/>
    <dgm:cxn modelId="{C20B2480-1881-4CDB-9D9E-8EAD89FB9F8B}" type="presParOf" srcId="{EA1983FA-4F7B-4FC7-8F5D-A0FF8FC2C082}" destId="{533541FD-F8A8-46D4-B0A0-03D4C23291E8}" srcOrd="0" destOrd="0" presId="urn:microsoft.com/office/officeart/2008/layout/VerticalCircleList"/>
    <dgm:cxn modelId="{AB5CC7AC-DFE4-4D1C-B447-05B80D0853C1}" type="presParOf" srcId="{533541FD-F8A8-46D4-B0A0-03D4C23291E8}" destId="{B4DD1FBE-3428-4470-8F8D-4E4BEACE7DBD}" srcOrd="0" destOrd="0" presId="urn:microsoft.com/office/officeart/2008/layout/VerticalCircleList"/>
    <dgm:cxn modelId="{9DAEA04C-D028-4C46-BA78-A9A07B1F8673}" type="presParOf" srcId="{533541FD-F8A8-46D4-B0A0-03D4C23291E8}" destId="{B0944CF2-E8AD-4365-9DDD-6EB201508641}" srcOrd="1" destOrd="0" presId="urn:microsoft.com/office/officeart/2008/layout/VerticalCircleList"/>
    <dgm:cxn modelId="{CF6F1D3E-231D-43ED-8683-DBA398549BA9}" type="presParOf" srcId="{533541FD-F8A8-46D4-B0A0-03D4C23291E8}" destId="{25CF0222-D756-450C-A554-5FBC2E676D5D}" srcOrd="2" destOrd="0" presId="urn:microsoft.com/office/officeart/2008/layout/VerticalCircleList"/>
    <dgm:cxn modelId="{6E628149-FFB2-478F-953C-3671A3B88981}" type="presParOf" srcId="{EA1983FA-4F7B-4FC7-8F5D-A0FF8FC2C082}" destId="{A8373DDB-78D0-4C16-A62B-F7D42623E889}" srcOrd="1" destOrd="0" presId="urn:microsoft.com/office/officeart/2008/layout/VerticalCircleList"/>
    <dgm:cxn modelId="{5BABCB32-60F8-4B86-A858-5D0EE00C614E}" type="presParOf" srcId="{A8373DDB-78D0-4C16-A62B-F7D42623E889}" destId="{22F362D9-E9A5-4D6F-937D-713B13626816}" srcOrd="0" destOrd="0" presId="urn:microsoft.com/office/officeart/2008/layout/VerticalCircleList"/>
    <dgm:cxn modelId="{3F126012-2881-46F2-B024-096B73081168}" type="presParOf" srcId="{A8373DDB-78D0-4C16-A62B-F7D42623E889}" destId="{1EE044A5-6028-4662-93AF-D8591E2EC8E9}" srcOrd="1" destOrd="0" presId="urn:microsoft.com/office/officeart/2008/layout/VerticalCircleList"/>
    <dgm:cxn modelId="{B5282230-9FC3-4813-8E20-634BC537EDA8}" type="presParOf" srcId="{A8373DDB-78D0-4C16-A62B-F7D42623E889}" destId="{48724F2A-84B7-4788-B7D4-2093D9AD4CAB}" srcOrd="2" destOrd="0" presId="urn:microsoft.com/office/officeart/2008/layout/VerticalCircleLis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23C1235-91C3-47EA-AE68-90CCC594F01C}" type="doc">
      <dgm:prSet loTypeId="urn:microsoft.com/office/officeart/2005/8/layout/vList2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416E004-C49A-458D-BA69-3EC470BE59CC}">
      <dgm:prSet phldrT="[Text]"/>
      <dgm:spPr/>
      <dgm:t>
        <a:bodyPr/>
        <a:lstStyle/>
        <a:p>
          <a:r>
            <a:rPr lang="cs-CZ" dirty="0" smtClean="0"/>
            <a:t>Přímo </a:t>
          </a:r>
          <a:endParaRPr lang="cs-CZ" dirty="0"/>
        </a:p>
      </dgm:t>
    </dgm:pt>
    <dgm:pt modelId="{0A5276E1-3F5E-410E-B0D2-A2E0CA1A8FE0}" type="parTrans" cxnId="{2A7A8579-0BAE-477D-8F7B-B5E86D156BB8}">
      <dgm:prSet/>
      <dgm:spPr/>
      <dgm:t>
        <a:bodyPr/>
        <a:lstStyle/>
        <a:p>
          <a:endParaRPr lang="cs-CZ"/>
        </a:p>
      </dgm:t>
    </dgm:pt>
    <dgm:pt modelId="{3C51A883-B482-4596-BCF5-96A12AA8132B}" type="sibTrans" cxnId="{2A7A8579-0BAE-477D-8F7B-B5E86D156BB8}">
      <dgm:prSet/>
      <dgm:spPr/>
      <dgm:t>
        <a:bodyPr/>
        <a:lstStyle/>
        <a:p>
          <a:endParaRPr lang="cs-CZ"/>
        </a:p>
      </dgm:t>
    </dgm:pt>
    <dgm:pt modelId="{B70E8939-B588-4F85-887D-44781DDF13B0}">
      <dgm:prSet phldrT="[Text]"/>
      <dgm:spPr/>
      <dgm:t>
        <a:bodyPr/>
        <a:lstStyle/>
        <a:p>
          <a:r>
            <a:rPr lang="cs-CZ" dirty="0" smtClean="0"/>
            <a:t>Vykonávaná přímo státem</a:t>
          </a:r>
          <a:endParaRPr lang="cs-CZ" dirty="0"/>
        </a:p>
      </dgm:t>
    </dgm:pt>
    <dgm:pt modelId="{72CE50AC-9E68-4337-89E7-276144513DFC}" type="parTrans" cxnId="{42265C97-138C-48F4-A2FB-988EEF91C543}">
      <dgm:prSet/>
      <dgm:spPr/>
      <dgm:t>
        <a:bodyPr/>
        <a:lstStyle/>
        <a:p>
          <a:endParaRPr lang="cs-CZ"/>
        </a:p>
      </dgm:t>
    </dgm:pt>
    <dgm:pt modelId="{D3F5FC7A-FDC9-4B47-8BAC-B5F035204ECF}" type="sibTrans" cxnId="{42265C97-138C-48F4-A2FB-988EEF91C543}">
      <dgm:prSet/>
      <dgm:spPr/>
      <dgm:t>
        <a:bodyPr/>
        <a:lstStyle/>
        <a:p>
          <a:endParaRPr lang="cs-CZ"/>
        </a:p>
      </dgm:t>
    </dgm:pt>
    <dgm:pt modelId="{45C0908D-1F96-459C-85FC-58F1FE4061C1}">
      <dgm:prSet phldrT="[Text]"/>
      <dgm:spPr/>
      <dgm:t>
        <a:bodyPr/>
        <a:lstStyle/>
        <a:p>
          <a:r>
            <a:rPr lang="cs-CZ" dirty="0" smtClean="0"/>
            <a:t>Nepřímo</a:t>
          </a:r>
          <a:endParaRPr lang="cs-CZ" dirty="0"/>
        </a:p>
      </dgm:t>
    </dgm:pt>
    <dgm:pt modelId="{2966FEE6-B143-4E6A-A97F-56895DC80610}" type="parTrans" cxnId="{0156B1D1-38C6-4463-BBE0-2326A2C23291}">
      <dgm:prSet/>
      <dgm:spPr/>
      <dgm:t>
        <a:bodyPr/>
        <a:lstStyle/>
        <a:p>
          <a:endParaRPr lang="cs-CZ"/>
        </a:p>
      </dgm:t>
    </dgm:pt>
    <dgm:pt modelId="{2E0D7949-3C82-492A-AB76-9CCC3046B127}" type="sibTrans" cxnId="{0156B1D1-38C6-4463-BBE0-2326A2C23291}">
      <dgm:prSet/>
      <dgm:spPr/>
      <dgm:t>
        <a:bodyPr/>
        <a:lstStyle/>
        <a:p>
          <a:endParaRPr lang="cs-CZ"/>
        </a:p>
      </dgm:t>
    </dgm:pt>
    <dgm:pt modelId="{BC11776A-BB54-4F66-B8BD-80D6AF9F9253}">
      <dgm:prSet phldrT="[Text]"/>
      <dgm:spPr/>
      <dgm:t>
        <a:bodyPr/>
        <a:lstStyle/>
        <a:p>
          <a:r>
            <a:rPr lang="cs-CZ" dirty="0" smtClean="0"/>
            <a:t>Vykonávaná někým jiným, avšak ve jménu státu</a:t>
          </a:r>
          <a:endParaRPr lang="cs-CZ" dirty="0"/>
        </a:p>
      </dgm:t>
    </dgm:pt>
    <dgm:pt modelId="{DDF3C65B-2906-448A-A31B-8F37FAE47582}" type="parTrans" cxnId="{35453FAD-BBE2-4C5C-8659-C4E2E18EB318}">
      <dgm:prSet/>
      <dgm:spPr/>
      <dgm:t>
        <a:bodyPr/>
        <a:lstStyle/>
        <a:p>
          <a:endParaRPr lang="cs-CZ"/>
        </a:p>
      </dgm:t>
    </dgm:pt>
    <dgm:pt modelId="{60108ECC-EAF1-4CEC-B033-217C3D350A20}" type="sibTrans" cxnId="{35453FAD-BBE2-4C5C-8659-C4E2E18EB318}">
      <dgm:prSet/>
      <dgm:spPr/>
      <dgm:t>
        <a:bodyPr/>
        <a:lstStyle/>
        <a:p>
          <a:endParaRPr lang="cs-CZ"/>
        </a:p>
      </dgm:t>
    </dgm:pt>
    <dgm:pt modelId="{9C852595-DA94-4279-92C9-D91AFB5E5F93}" type="pres">
      <dgm:prSet presAssocID="{523C1235-91C3-47EA-AE68-90CCC594F01C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800BE7B0-494F-4B62-A985-241BE946C6B1}" type="pres">
      <dgm:prSet presAssocID="{C416E004-C49A-458D-BA69-3EC470BE59CC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E67FDA0-4E7F-4780-AC1E-2E21A0566E5D}" type="pres">
      <dgm:prSet presAssocID="{C416E004-C49A-458D-BA69-3EC470BE59CC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E88B74-B7BF-4904-B36A-D084B7C61DD5}" type="pres">
      <dgm:prSet presAssocID="{45C0908D-1F96-459C-85FC-58F1FE4061C1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44C44F8-4BFF-4CBA-BD1C-38D47B48EABD}" type="pres">
      <dgm:prSet presAssocID="{45C0908D-1F96-459C-85FC-58F1FE4061C1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56B1D1-38C6-4463-BBE0-2326A2C23291}" srcId="{523C1235-91C3-47EA-AE68-90CCC594F01C}" destId="{45C0908D-1F96-459C-85FC-58F1FE4061C1}" srcOrd="1" destOrd="0" parTransId="{2966FEE6-B143-4E6A-A97F-56895DC80610}" sibTransId="{2E0D7949-3C82-492A-AB76-9CCC3046B127}"/>
    <dgm:cxn modelId="{EBBE7F93-C1B1-492A-8229-15EC9C33CFE6}" type="presOf" srcId="{C416E004-C49A-458D-BA69-3EC470BE59CC}" destId="{800BE7B0-494F-4B62-A985-241BE946C6B1}" srcOrd="0" destOrd="0" presId="urn:microsoft.com/office/officeart/2005/8/layout/vList2"/>
    <dgm:cxn modelId="{2A7A8579-0BAE-477D-8F7B-B5E86D156BB8}" srcId="{523C1235-91C3-47EA-AE68-90CCC594F01C}" destId="{C416E004-C49A-458D-BA69-3EC470BE59CC}" srcOrd="0" destOrd="0" parTransId="{0A5276E1-3F5E-410E-B0D2-A2E0CA1A8FE0}" sibTransId="{3C51A883-B482-4596-BCF5-96A12AA8132B}"/>
    <dgm:cxn modelId="{163C6C06-F3CF-4004-89DB-556FD2920927}" type="presOf" srcId="{45C0908D-1F96-459C-85FC-58F1FE4061C1}" destId="{5BE88B74-B7BF-4904-B36A-D084B7C61DD5}" srcOrd="0" destOrd="0" presId="urn:microsoft.com/office/officeart/2005/8/layout/vList2"/>
    <dgm:cxn modelId="{C1CBC0F6-7888-49DC-BA56-5485E13ABB28}" type="presOf" srcId="{BC11776A-BB54-4F66-B8BD-80D6AF9F9253}" destId="{F44C44F8-4BFF-4CBA-BD1C-38D47B48EABD}" srcOrd="0" destOrd="0" presId="urn:microsoft.com/office/officeart/2005/8/layout/vList2"/>
    <dgm:cxn modelId="{0E310C25-6AC3-47B3-A0F5-063A312BFCD0}" type="presOf" srcId="{523C1235-91C3-47EA-AE68-90CCC594F01C}" destId="{9C852595-DA94-4279-92C9-D91AFB5E5F93}" srcOrd="0" destOrd="0" presId="urn:microsoft.com/office/officeart/2005/8/layout/vList2"/>
    <dgm:cxn modelId="{EBBCE792-9576-4352-A3A5-7FD5D4FC3AE7}" type="presOf" srcId="{B70E8939-B588-4F85-887D-44781DDF13B0}" destId="{5E67FDA0-4E7F-4780-AC1E-2E21A0566E5D}" srcOrd="0" destOrd="0" presId="urn:microsoft.com/office/officeart/2005/8/layout/vList2"/>
    <dgm:cxn modelId="{42265C97-138C-48F4-A2FB-988EEF91C543}" srcId="{C416E004-C49A-458D-BA69-3EC470BE59CC}" destId="{B70E8939-B588-4F85-887D-44781DDF13B0}" srcOrd="0" destOrd="0" parTransId="{72CE50AC-9E68-4337-89E7-276144513DFC}" sibTransId="{D3F5FC7A-FDC9-4B47-8BAC-B5F035204ECF}"/>
    <dgm:cxn modelId="{35453FAD-BBE2-4C5C-8659-C4E2E18EB318}" srcId="{45C0908D-1F96-459C-85FC-58F1FE4061C1}" destId="{BC11776A-BB54-4F66-B8BD-80D6AF9F9253}" srcOrd="0" destOrd="0" parTransId="{DDF3C65B-2906-448A-A31B-8F37FAE47582}" sibTransId="{60108ECC-EAF1-4CEC-B033-217C3D350A20}"/>
    <dgm:cxn modelId="{A58B2C93-C433-4CCC-B23B-958460DBAF61}" type="presParOf" srcId="{9C852595-DA94-4279-92C9-D91AFB5E5F93}" destId="{800BE7B0-494F-4B62-A985-241BE946C6B1}" srcOrd="0" destOrd="0" presId="urn:microsoft.com/office/officeart/2005/8/layout/vList2"/>
    <dgm:cxn modelId="{E0116E26-B9D7-44FD-A554-F1C2BFEE78A7}" type="presParOf" srcId="{9C852595-DA94-4279-92C9-D91AFB5E5F93}" destId="{5E67FDA0-4E7F-4780-AC1E-2E21A0566E5D}" srcOrd="1" destOrd="0" presId="urn:microsoft.com/office/officeart/2005/8/layout/vList2"/>
    <dgm:cxn modelId="{CFC1761D-F60D-495B-8A2A-C23A4943C9A4}" type="presParOf" srcId="{9C852595-DA94-4279-92C9-D91AFB5E5F93}" destId="{5BE88B74-B7BF-4904-B36A-D084B7C61DD5}" srcOrd="2" destOrd="0" presId="urn:microsoft.com/office/officeart/2005/8/layout/vList2"/>
    <dgm:cxn modelId="{B11CFB02-36AC-498F-A418-8B0365EDE29C}" type="presParOf" srcId="{9C852595-DA94-4279-92C9-D91AFB5E5F93}" destId="{F44C44F8-4BFF-4CBA-BD1C-38D47B48EABD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661148-22A5-4F5A-9E27-4FF2D32CA875}" type="doc">
      <dgm:prSet loTypeId="urn:microsoft.com/office/officeart/2005/8/layout/chevron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980EB12-2BC5-475F-868D-11E00163212D}">
      <dgm:prSet phldrT="[Text]"/>
      <dgm:spPr/>
      <dgm:t>
        <a:bodyPr/>
        <a:lstStyle/>
        <a:p>
          <a:r>
            <a:rPr lang="cs-CZ" dirty="0" smtClean="0"/>
            <a:t>ústřední</a:t>
          </a:r>
          <a:endParaRPr lang="cs-CZ" dirty="0"/>
        </a:p>
      </dgm:t>
    </dgm:pt>
    <dgm:pt modelId="{FC22C843-5B04-458D-81A7-0B731C4C3C25}" type="parTrans" cxnId="{4DD1BA3B-F7DD-4108-8DC2-68FDDAE6F6F8}">
      <dgm:prSet/>
      <dgm:spPr/>
      <dgm:t>
        <a:bodyPr/>
        <a:lstStyle/>
        <a:p>
          <a:endParaRPr lang="cs-CZ"/>
        </a:p>
      </dgm:t>
    </dgm:pt>
    <dgm:pt modelId="{AF695D22-3039-4679-AC22-D4F8FBF7E805}" type="sibTrans" cxnId="{4DD1BA3B-F7DD-4108-8DC2-68FDDAE6F6F8}">
      <dgm:prSet/>
      <dgm:spPr/>
      <dgm:t>
        <a:bodyPr/>
        <a:lstStyle/>
        <a:p>
          <a:endParaRPr lang="cs-CZ"/>
        </a:p>
      </dgm:t>
    </dgm:pt>
    <dgm:pt modelId="{9D86127C-8D06-410E-AEAF-119FB6EB9E22}">
      <dgm:prSet phldrT="[Text]"/>
      <dgm:spPr/>
      <dgm:t>
        <a:bodyPr/>
        <a:lstStyle/>
        <a:p>
          <a:r>
            <a:rPr lang="cs-CZ" dirty="0" smtClean="0"/>
            <a:t>Vykonávají samosprávu na celém území státu</a:t>
          </a:r>
          <a:endParaRPr lang="cs-CZ" dirty="0"/>
        </a:p>
      </dgm:t>
    </dgm:pt>
    <dgm:pt modelId="{8C478E81-DBF3-43B2-AFDE-B1910CFCE1D8}" type="parTrans" cxnId="{716FFA1D-8D2D-4989-AFD0-47C0E781510C}">
      <dgm:prSet/>
      <dgm:spPr/>
      <dgm:t>
        <a:bodyPr/>
        <a:lstStyle/>
        <a:p>
          <a:endParaRPr lang="cs-CZ"/>
        </a:p>
      </dgm:t>
    </dgm:pt>
    <dgm:pt modelId="{06B89335-262F-4093-A2C9-7BC1F62729BE}" type="sibTrans" cxnId="{716FFA1D-8D2D-4989-AFD0-47C0E781510C}">
      <dgm:prSet/>
      <dgm:spPr/>
      <dgm:t>
        <a:bodyPr/>
        <a:lstStyle/>
        <a:p>
          <a:endParaRPr lang="cs-CZ"/>
        </a:p>
      </dgm:t>
    </dgm:pt>
    <dgm:pt modelId="{3E9BD2A3-FEE2-4D24-A6C7-87D23D8DC6A8}">
      <dgm:prSet phldrT="[Text]"/>
      <dgm:spPr/>
      <dgm:t>
        <a:bodyPr/>
        <a:lstStyle/>
        <a:p>
          <a:r>
            <a:rPr lang="cs-CZ" dirty="0" smtClean="0"/>
            <a:t>Mezi nejvýznamnější patří:</a:t>
          </a:r>
          <a:br>
            <a:rPr lang="cs-CZ" dirty="0" smtClean="0"/>
          </a:br>
          <a:r>
            <a:rPr lang="cs-CZ" dirty="0" smtClean="0"/>
            <a:t>- jednotlivá ministerstva</a:t>
          </a:r>
          <a:br>
            <a:rPr lang="cs-CZ" dirty="0" smtClean="0"/>
          </a:br>
          <a:r>
            <a:rPr lang="cs-CZ" dirty="0" smtClean="0"/>
            <a:t>- Úřad pro ochranu hospodářské soutěže</a:t>
          </a:r>
          <a:br>
            <a:rPr lang="cs-CZ" dirty="0" smtClean="0"/>
          </a:br>
          <a:r>
            <a:rPr lang="cs-CZ" dirty="0" smtClean="0"/>
            <a:t>- Český statistický úřad, …</a:t>
          </a:r>
          <a:endParaRPr lang="cs-CZ" dirty="0"/>
        </a:p>
      </dgm:t>
    </dgm:pt>
    <dgm:pt modelId="{3B7C2668-E4C2-43E1-A121-FAB5993D9BD1}" type="parTrans" cxnId="{89D38C46-258D-44E0-98E2-F1A7AF8964D0}">
      <dgm:prSet/>
      <dgm:spPr/>
      <dgm:t>
        <a:bodyPr/>
        <a:lstStyle/>
        <a:p>
          <a:endParaRPr lang="cs-CZ"/>
        </a:p>
      </dgm:t>
    </dgm:pt>
    <dgm:pt modelId="{C240CD8B-085E-44A4-AD4D-A9CF10E5C35C}" type="sibTrans" cxnId="{89D38C46-258D-44E0-98E2-F1A7AF8964D0}">
      <dgm:prSet/>
      <dgm:spPr/>
      <dgm:t>
        <a:bodyPr/>
        <a:lstStyle/>
        <a:p>
          <a:endParaRPr lang="cs-CZ"/>
        </a:p>
      </dgm:t>
    </dgm:pt>
    <dgm:pt modelId="{C57D7077-878A-4A3A-BFDC-21ABB1B7851D}">
      <dgm:prSet phldrT="[Text]"/>
      <dgm:spPr/>
      <dgm:t>
        <a:bodyPr/>
        <a:lstStyle/>
        <a:p>
          <a:r>
            <a:rPr lang="cs-CZ" dirty="0" smtClean="0"/>
            <a:t>územní</a:t>
          </a:r>
          <a:endParaRPr lang="cs-CZ" dirty="0"/>
        </a:p>
      </dgm:t>
    </dgm:pt>
    <dgm:pt modelId="{956523C2-0269-4EDD-A186-FE1AD13459D2}" type="parTrans" cxnId="{5DA9AAB2-6A52-4640-8B9B-43DD9F5AFF98}">
      <dgm:prSet/>
      <dgm:spPr/>
      <dgm:t>
        <a:bodyPr/>
        <a:lstStyle/>
        <a:p>
          <a:endParaRPr lang="cs-CZ"/>
        </a:p>
      </dgm:t>
    </dgm:pt>
    <dgm:pt modelId="{A49E5919-F655-49B4-A4EB-3265D40FBF29}" type="sibTrans" cxnId="{5DA9AAB2-6A52-4640-8B9B-43DD9F5AFF98}">
      <dgm:prSet/>
      <dgm:spPr/>
      <dgm:t>
        <a:bodyPr/>
        <a:lstStyle/>
        <a:p>
          <a:endParaRPr lang="cs-CZ"/>
        </a:p>
      </dgm:t>
    </dgm:pt>
    <dgm:pt modelId="{B254A0FB-C4D6-4684-BCDF-9DBC03F764C2}">
      <dgm:prSet phldrT="[Text]"/>
      <dgm:spPr/>
      <dgm:t>
        <a:bodyPr/>
        <a:lstStyle/>
        <a:p>
          <a:r>
            <a:rPr lang="cs-CZ" dirty="0" smtClean="0"/>
            <a:t>Spravují záležitosti určitého území</a:t>
          </a:r>
          <a:endParaRPr lang="cs-CZ" dirty="0"/>
        </a:p>
      </dgm:t>
    </dgm:pt>
    <dgm:pt modelId="{234B9CAE-3CCC-409D-9AB6-5549F78385A6}" type="parTrans" cxnId="{455D52E7-A27C-4922-BB93-026AEB0F1F58}">
      <dgm:prSet/>
      <dgm:spPr/>
      <dgm:t>
        <a:bodyPr/>
        <a:lstStyle/>
        <a:p>
          <a:endParaRPr lang="cs-CZ"/>
        </a:p>
      </dgm:t>
    </dgm:pt>
    <dgm:pt modelId="{874000BE-0E93-4D35-BB69-7F844F5321CA}" type="sibTrans" cxnId="{455D52E7-A27C-4922-BB93-026AEB0F1F58}">
      <dgm:prSet/>
      <dgm:spPr/>
      <dgm:t>
        <a:bodyPr/>
        <a:lstStyle/>
        <a:p>
          <a:endParaRPr lang="cs-CZ"/>
        </a:p>
      </dgm:t>
    </dgm:pt>
    <dgm:pt modelId="{6C8097EA-D909-4408-9120-B7E63A99F0F5}">
      <dgm:prSet phldrT="[Text]"/>
      <dgm:spPr/>
      <dgm:t>
        <a:bodyPr/>
        <a:lstStyle/>
        <a:p>
          <a:r>
            <a:rPr lang="cs-CZ" dirty="0" smtClean="0"/>
            <a:t>Např.: jednotlivé úřady práce nebo školské úřady</a:t>
          </a:r>
          <a:endParaRPr lang="cs-CZ" dirty="0"/>
        </a:p>
      </dgm:t>
    </dgm:pt>
    <dgm:pt modelId="{267D5BAC-968F-4A68-9CBB-13513FDFCA4E}" type="parTrans" cxnId="{BDF92E08-5B80-49F1-B2E5-7BEB7C6E6898}">
      <dgm:prSet/>
      <dgm:spPr/>
      <dgm:t>
        <a:bodyPr/>
        <a:lstStyle/>
        <a:p>
          <a:endParaRPr lang="cs-CZ"/>
        </a:p>
      </dgm:t>
    </dgm:pt>
    <dgm:pt modelId="{6A48D653-E274-4D5E-A14A-6709517E8D6B}" type="sibTrans" cxnId="{BDF92E08-5B80-49F1-B2E5-7BEB7C6E6898}">
      <dgm:prSet/>
      <dgm:spPr/>
      <dgm:t>
        <a:bodyPr/>
        <a:lstStyle/>
        <a:p>
          <a:endParaRPr lang="cs-CZ"/>
        </a:p>
      </dgm:t>
    </dgm:pt>
    <dgm:pt modelId="{A0FC5107-D931-40AB-8614-EBFD7701F752}" type="pres">
      <dgm:prSet presAssocID="{FA661148-22A5-4F5A-9E27-4FF2D32CA875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D5524E1-3B33-48AD-B1C0-2E0ECD2ED549}" type="pres">
      <dgm:prSet presAssocID="{2980EB12-2BC5-475F-868D-11E00163212D}" presName="composite" presStyleCnt="0"/>
      <dgm:spPr/>
    </dgm:pt>
    <dgm:pt modelId="{77DF0E9E-4539-4104-89AF-8AE9A3B4B296}" type="pres">
      <dgm:prSet presAssocID="{2980EB12-2BC5-475F-868D-11E00163212D}" presName="parentText" presStyleLbl="alignNode1" presStyleIdx="0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B9403C-BDCD-4C09-86A3-69F4843452F5}" type="pres">
      <dgm:prSet presAssocID="{2980EB12-2BC5-475F-868D-11E00163212D}" presName="descendantText" presStyleLbl="alignAcc1" presStyleIdx="0" presStyleCnt="2" custScaleY="12611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1A00DD1-1E30-4A07-A77D-2D48463B5777}" type="pres">
      <dgm:prSet presAssocID="{AF695D22-3039-4679-AC22-D4F8FBF7E805}" presName="sp" presStyleCnt="0"/>
      <dgm:spPr/>
    </dgm:pt>
    <dgm:pt modelId="{6B775298-1D4F-46B1-9233-DA456ECC8967}" type="pres">
      <dgm:prSet presAssocID="{C57D7077-878A-4A3A-BFDC-21ABB1B7851D}" presName="composite" presStyleCnt="0"/>
      <dgm:spPr/>
    </dgm:pt>
    <dgm:pt modelId="{D5E6CD9F-D904-4BE3-A40A-E869E8BF80FB}" type="pres">
      <dgm:prSet presAssocID="{C57D7077-878A-4A3A-BFDC-21ABB1B7851D}" presName="parentText" presStyleLbl="alignNode1" presStyleIdx="1" presStyleCnt="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E72FD8-0C0F-41D8-85F2-72946F3ADC00}" type="pres">
      <dgm:prSet presAssocID="{C57D7077-878A-4A3A-BFDC-21ABB1B7851D}" presName="descendantText" presStyleLbl="align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D1BA3B-F7DD-4108-8DC2-68FDDAE6F6F8}" srcId="{FA661148-22A5-4F5A-9E27-4FF2D32CA875}" destId="{2980EB12-2BC5-475F-868D-11E00163212D}" srcOrd="0" destOrd="0" parTransId="{FC22C843-5B04-458D-81A7-0B731C4C3C25}" sibTransId="{AF695D22-3039-4679-AC22-D4F8FBF7E805}"/>
    <dgm:cxn modelId="{455D52E7-A27C-4922-BB93-026AEB0F1F58}" srcId="{C57D7077-878A-4A3A-BFDC-21ABB1B7851D}" destId="{B254A0FB-C4D6-4684-BCDF-9DBC03F764C2}" srcOrd="0" destOrd="0" parTransId="{234B9CAE-3CCC-409D-9AB6-5549F78385A6}" sibTransId="{874000BE-0E93-4D35-BB69-7F844F5321CA}"/>
    <dgm:cxn modelId="{EBE143F2-3989-4467-8799-69D0E2BE5608}" type="presOf" srcId="{2980EB12-2BC5-475F-868D-11E00163212D}" destId="{77DF0E9E-4539-4104-89AF-8AE9A3B4B296}" srcOrd="0" destOrd="0" presId="urn:microsoft.com/office/officeart/2005/8/layout/chevron2"/>
    <dgm:cxn modelId="{6D64DDD5-798B-441C-9B01-13F4D00792F1}" type="presOf" srcId="{9D86127C-8D06-410E-AEAF-119FB6EB9E22}" destId="{1CB9403C-BDCD-4C09-86A3-69F4843452F5}" srcOrd="0" destOrd="0" presId="urn:microsoft.com/office/officeart/2005/8/layout/chevron2"/>
    <dgm:cxn modelId="{5DA9AAB2-6A52-4640-8B9B-43DD9F5AFF98}" srcId="{FA661148-22A5-4F5A-9E27-4FF2D32CA875}" destId="{C57D7077-878A-4A3A-BFDC-21ABB1B7851D}" srcOrd="1" destOrd="0" parTransId="{956523C2-0269-4EDD-A186-FE1AD13459D2}" sibTransId="{A49E5919-F655-49B4-A4EB-3265D40FBF29}"/>
    <dgm:cxn modelId="{5E7A49F5-ACD4-46B4-A96B-7A66F158A35F}" type="presOf" srcId="{3E9BD2A3-FEE2-4D24-A6C7-87D23D8DC6A8}" destId="{1CB9403C-BDCD-4C09-86A3-69F4843452F5}" srcOrd="0" destOrd="1" presId="urn:microsoft.com/office/officeart/2005/8/layout/chevron2"/>
    <dgm:cxn modelId="{F4D3AC88-FACC-4382-8993-A0FDA8C30F6B}" type="presOf" srcId="{B254A0FB-C4D6-4684-BCDF-9DBC03F764C2}" destId="{56E72FD8-0C0F-41D8-85F2-72946F3ADC00}" srcOrd="0" destOrd="0" presId="urn:microsoft.com/office/officeart/2005/8/layout/chevron2"/>
    <dgm:cxn modelId="{577E8CA0-783F-4ACD-A757-28A23D54470B}" type="presOf" srcId="{6C8097EA-D909-4408-9120-B7E63A99F0F5}" destId="{56E72FD8-0C0F-41D8-85F2-72946F3ADC00}" srcOrd="0" destOrd="1" presId="urn:microsoft.com/office/officeart/2005/8/layout/chevron2"/>
    <dgm:cxn modelId="{BDF92E08-5B80-49F1-B2E5-7BEB7C6E6898}" srcId="{C57D7077-878A-4A3A-BFDC-21ABB1B7851D}" destId="{6C8097EA-D909-4408-9120-B7E63A99F0F5}" srcOrd="1" destOrd="0" parTransId="{267D5BAC-968F-4A68-9CBB-13513FDFCA4E}" sibTransId="{6A48D653-E274-4D5E-A14A-6709517E8D6B}"/>
    <dgm:cxn modelId="{89D38C46-258D-44E0-98E2-F1A7AF8964D0}" srcId="{2980EB12-2BC5-475F-868D-11E00163212D}" destId="{3E9BD2A3-FEE2-4D24-A6C7-87D23D8DC6A8}" srcOrd="1" destOrd="0" parTransId="{3B7C2668-E4C2-43E1-A121-FAB5993D9BD1}" sibTransId="{C240CD8B-085E-44A4-AD4D-A9CF10E5C35C}"/>
    <dgm:cxn modelId="{DA1B0F34-B012-4FEE-B86D-E32ED0B84FB7}" type="presOf" srcId="{C57D7077-878A-4A3A-BFDC-21ABB1B7851D}" destId="{D5E6CD9F-D904-4BE3-A40A-E869E8BF80FB}" srcOrd="0" destOrd="0" presId="urn:microsoft.com/office/officeart/2005/8/layout/chevron2"/>
    <dgm:cxn modelId="{C2042D56-A1C5-4307-9BAE-FD3CD5B9F5E3}" type="presOf" srcId="{FA661148-22A5-4F5A-9E27-4FF2D32CA875}" destId="{A0FC5107-D931-40AB-8614-EBFD7701F752}" srcOrd="0" destOrd="0" presId="urn:microsoft.com/office/officeart/2005/8/layout/chevron2"/>
    <dgm:cxn modelId="{716FFA1D-8D2D-4989-AFD0-47C0E781510C}" srcId="{2980EB12-2BC5-475F-868D-11E00163212D}" destId="{9D86127C-8D06-410E-AEAF-119FB6EB9E22}" srcOrd="0" destOrd="0" parTransId="{8C478E81-DBF3-43B2-AFDE-B1910CFCE1D8}" sibTransId="{06B89335-262F-4093-A2C9-7BC1F62729BE}"/>
    <dgm:cxn modelId="{2E0CA86D-D6A8-471A-831D-CD047D9BAE64}" type="presParOf" srcId="{A0FC5107-D931-40AB-8614-EBFD7701F752}" destId="{1D5524E1-3B33-48AD-B1C0-2E0ECD2ED549}" srcOrd="0" destOrd="0" presId="urn:microsoft.com/office/officeart/2005/8/layout/chevron2"/>
    <dgm:cxn modelId="{5E15506A-91F2-4FF8-BE3C-7A5BEC94C327}" type="presParOf" srcId="{1D5524E1-3B33-48AD-B1C0-2E0ECD2ED549}" destId="{77DF0E9E-4539-4104-89AF-8AE9A3B4B296}" srcOrd="0" destOrd="0" presId="urn:microsoft.com/office/officeart/2005/8/layout/chevron2"/>
    <dgm:cxn modelId="{B9531CA1-1C24-4DAE-B6CC-A03B00C58B4E}" type="presParOf" srcId="{1D5524E1-3B33-48AD-B1C0-2E0ECD2ED549}" destId="{1CB9403C-BDCD-4C09-86A3-69F4843452F5}" srcOrd="1" destOrd="0" presId="urn:microsoft.com/office/officeart/2005/8/layout/chevron2"/>
    <dgm:cxn modelId="{B1A38B89-0FD0-403D-AD76-C448E82BDC1B}" type="presParOf" srcId="{A0FC5107-D931-40AB-8614-EBFD7701F752}" destId="{31A00DD1-1E30-4A07-A77D-2D48463B5777}" srcOrd="1" destOrd="0" presId="urn:microsoft.com/office/officeart/2005/8/layout/chevron2"/>
    <dgm:cxn modelId="{E3D791B5-84C5-4A04-947A-C52285C937DE}" type="presParOf" srcId="{A0FC5107-D931-40AB-8614-EBFD7701F752}" destId="{6B775298-1D4F-46B1-9233-DA456ECC8967}" srcOrd="2" destOrd="0" presId="urn:microsoft.com/office/officeart/2005/8/layout/chevron2"/>
    <dgm:cxn modelId="{205D301A-7B6B-4127-A7B6-B9098C4B8709}" type="presParOf" srcId="{6B775298-1D4F-46B1-9233-DA456ECC8967}" destId="{D5E6CD9F-D904-4BE3-A40A-E869E8BF80FB}" srcOrd="0" destOrd="0" presId="urn:microsoft.com/office/officeart/2005/8/layout/chevron2"/>
    <dgm:cxn modelId="{6BB02805-1090-4573-86EA-617989CF2A89}" type="presParOf" srcId="{6B775298-1D4F-46B1-9233-DA456ECC8967}" destId="{56E72FD8-0C0F-41D8-85F2-72946F3ADC00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E20129E-9FF6-494C-9DF6-5C7A5193081D}" type="doc">
      <dgm:prSet loTypeId="urn:microsoft.com/office/officeart/2005/8/layout/list1" loCatId="list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C8708E9-7495-4B6C-8958-77746953CF7B}">
      <dgm:prSet phldrT="[Text]"/>
      <dgm:spPr/>
      <dgm:t>
        <a:bodyPr/>
        <a:lstStyle/>
        <a:p>
          <a:r>
            <a:rPr lang="cs-CZ" b="1" dirty="0" smtClean="0"/>
            <a:t>Územní samospráva</a:t>
          </a:r>
          <a:r>
            <a:rPr lang="cs-CZ" dirty="0" smtClean="0"/>
            <a:t> </a:t>
          </a:r>
          <a:endParaRPr lang="cs-CZ" dirty="0"/>
        </a:p>
      </dgm:t>
    </dgm:pt>
    <dgm:pt modelId="{B685854B-51BF-446E-BA93-D122E58FE750}" type="parTrans" cxnId="{CA894A72-9448-44BD-9C4F-E0B3E4D9C477}">
      <dgm:prSet/>
      <dgm:spPr/>
      <dgm:t>
        <a:bodyPr/>
        <a:lstStyle/>
        <a:p>
          <a:endParaRPr lang="cs-CZ"/>
        </a:p>
      </dgm:t>
    </dgm:pt>
    <dgm:pt modelId="{AF7F4C0C-15D5-495C-98A7-AEC146066C52}" type="sibTrans" cxnId="{CA894A72-9448-44BD-9C4F-E0B3E4D9C477}">
      <dgm:prSet/>
      <dgm:spPr/>
      <dgm:t>
        <a:bodyPr/>
        <a:lstStyle/>
        <a:p>
          <a:endParaRPr lang="cs-CZ"/>
        </a:p>
      </dgm:t>
    </dgm:pt>
    <dgm:pt modelId="{4D25166C-7AB9-43E3-B0AD-863C8ED90CF2}">
      <dgm:prSet/>
      <dgm:spPr/>
      <dgm:t>
        <a:bodyPr/>
        <a:lstStyle/>
        <a:p>
          <a:r>
            <a:rPr lang="cs-CZ" b="1" dirty="0" smtClean="0"/>
            <a:t>Zájmová samospráva</a:t>
          </a:r>
          <a:r>
            <a:rPr lang="cs-CZ" dirty="0" smtClean="0"/>
            <a:t> </a:t>
          </a:r>
          <a:endParaRPr lang="cs-CZ" dirty="0"/>
        </a:p>
      </dgm:t>
    </dgm:pt>
    <dgm:pt modelId="{486B7692-9117-4F05-9B3D-2763F57EA4D7}" type="parTrans" cxnId="{F494CBC4-2D35-483B-8AAE-663735A0E679}">
      <dgm:prSet/>
      <dgm:spPr/>
      <dgm:t>
        <a:bodyPr/>
        <a:lstStyle/>
        <a:p>
          <a:endParaRPr lang="cs-CZ"/>
        </a:p>
      </dgm:t>
    </dgm:pt>
    <dgm:pt modelId="{F7DE5E28-2179-4058-A140-E20D02F99A11}" type="sibTrans" cxnId="{F494CBC4-2D35-483B-8AAE-663735A0E679}">
      <dgm:prSet/>
      <dgm:spPr/>
      <dgm:t>
        <a:bodyPr/>
        <a:lstStyle/>
        <a:p>
          <a:endParaRPr lang="cs-CZ"/>
        </a:p>
      </dgm:t>
    </dgm:pt>
    <dgm:pt modelId="{A8C39B0A-7B0F-4EFF-9C22-3D9F45C023E3}">
      <dgm:prSet/>
      <dgm:spPr/>
      <dgm:t>
        <a:bodyPr/>
        <a:lstStyle/>
        <a:p>
          <a:r>
            <a:rPr lang="cs-CZ" b="1" dirty="0" smtClean="0"/>
            <a:t>právnické a podnikající fyzické osoby </a:t>
          </a:r>
          <a:endParaRPr lang="cs-CZ" b="1" dirty="0"/>
        </a:p>
      </dgm:t>
    </dgm:pt>
    <dgm:pt modelId="{FA1D5AC1-7B8A-4612-9251-E0E514FD36D5}" type="parTrans" cxnId="{E99AA889-B09B-4E7C-A0FB-95B52E0D3130}">
      <dgm:prSet/>
      <dgm:spPr/>
      <dgm:t>
        <a:bodyPr/>
        <a:lstStyle/>
        <a:p>
          <a:endParaRPr lang="cs-CZ"/>
        </a:p>
      </dgm:t>
    </dgm:pt>
    <dgm:pt modelId="{5FB11EBC-660A-4DED-AE78-C881B23BEA4B}" type="sibTrans" cxnId="{E99AA889-B09B-4E7C-A0FB-95B52E0D3130}">
      <dgm:prSet/>
      <dgm:spPr/>
      <dgm:t>
        <a:bodyPr/>
        <a:lstStyle/>
        <a:p>
          <a:endParaRPr lang="cs-CZ"/>
        </a:p>
      </dgm:t>
    </dgm:pt>
    <dgm:pt modelId="{F63ED6E0-1CC8-4F05-99E2-09E672872080}">
      <dgm:prSet/>
      <dgm:spPr/>
      <dgm:t>
        <a:bodyPr/>
        <a:lstStyle/>
        <a:p>
          <a:r>
            <a:rPr lang="cs-CZ" dirty="0" smtClean="0"/>
            <a:t>Obce, kraje</a:t>
          </a:r>
          <a:endParaRPr lang="cs-CZ" dirty="0"/>
        </a:p>
      </dgm:t>
    </dgm:pt>
    <dgm:pt modelId="{3EDA5093-A5EA-4427-8BEF-E83BEF620319}" type="parTrans" cxnId="{6CCFCE52-D828-4E63-8B6D-8411E0EE4AE8}">
      <dgm:prSet/>
      <dgm:spPr/>
      <dgm:t>
        <a:bodyPr/>
        <a:lstStyle/>
        <a:p>
          <a:endParaRPr lang="cs-CZ"/>
        </a:p>
      </dgm:t>
    </dgm:pt>
    <dgm:pt modelId="{C244E37F-0865-451E-88E6-D20AA6C939B9}" type="sibTrans" cxnId="{6CCFCE52-D828-4E63-8B6D-8411E0EE4AE8}">
      <dgm:prSet/>
      <dgm:spPr/>
      <dgm:t>
        <a:bodyPr/>
        <a:lstStyle/>
        <a:p>
          <a:endParaRPr lang="cs-CZ"/>
        </a:p>
      </dgm:t>
    </dgm:pt>
    <dgm:pt modelId="{8FEFB29E-C753-4886-BE1C-A850DE0AD301}">
      <dgm:prSet/>
      <dgm:spPr/>
      <dgm:t>
        <a:bodyPr/>
        <a:lstStyle/>
        <a:p>
          <a:r>
            <a:rPr lang="cs-CZ" dirty="0" smtClean="0"/>
            <a:t>Profesní komory, pojišťovny, školství, …</a:t>
          </a:r>
          <a:endParaRPr lang="cs-CZ" dirty="0"/>
        </a:p>
      </dgm:t>
    </dgm:pt>
    <dgm:pt modelId="{76A1EA2A-583D-4D09-902B-02E4AA9CBC68}" type="parTrans" cxnId="{30F3CE78-8586-46E3-85B1-AE3D3EF55D65}">
      <dgm:prSet/>
      <dgm:spPr/>
      <dgm:t>
        <a:bodyPr/>
        <a:lstStyle/>
        <a:p>
          <a:endParaRPr lang="cs-CZ"/>
        </a:p>
      </dgm:t>
    </dgm:pt>
    <dgm:pt modelId="{68F8C631-7525-4C12-961D-3C736DDC4E14}" type="sibTrans" cxnId="{30F3CE78-8586-46E3-85B1-AE3D3EF55D65}">
      <dgm:prSet/>
      <dgm:spPr/>
      <dgm:t>
        <a:bodyPr/>
        <a:lstStyle/>
        <a:p>
          <a:endParaRPr lang="cs-CZ"/>
        </a:p>
      </dgm:t>
    </dgm:pt>
    <dgm:pt modelId="{FFC90EF9-098F-4152-818E-1C5772FA10E9}">
      <dgm:prSet/>
      <dgm:spPr/>
      <dgm:t>
        <a:bodyPr/>
        <a:lstStyle/>
        <a:p>
          <a:r>
            <a:rPr lang="cs-CZ" dirty="0" smtClean="0"/>
            <a:t>Puncovnictví, …</a:t>
          </a:r>
          <a:endParaRPr lang="cs-CZ" dirty="0"/>
        </a:p>
      </dgm:t>
    </dgm:pt>
    <dgm:pt modelId="{365C72C2-1165-423F-8D78-FE1B2B4F45B8}" type="parTrans" cxnId="{00DD6F4C-6CC8-4B98-8A5E-9167D7FD6E9C}">
      <dgm:prSet/>
      <dgm:spPr/>
      <dgm:t>
        <a:bodyPr/>
        <a:lstStyle/>
        <a:p>
          <a:endParaRPr lang="cs-CZ"/>
        </a:p>
      </dgm:t>
    </dgm:pt>
    <dgm:pt modelId="{BDB7A754-A35F-47A9-B491-15435841D474}" type="sibTrans" cxnId="{00DD6F4C-6CC8-4B98-8A5E-9167D7FD6E9C}">
      <dgm:prSet/>
      <dgm:spPr/>
      <dgm:t>
        <a:bodyPr/>
        <a:lstStyle/>
        <a:p>
          <a:endParaRPr lang="cs-CZ"/>
        </a:p>
      </dgm:t>
    </dgm:pt>
    <dgm:pt modelId="{A0CE39BC-2FDF-4A1F-8969-28179D2A02E7}" type="pres">
      <dgm:prSet presAssocID="{8E20129E-9FF6-494C-9DF6-5C7A5193081D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44A54E9-2A8F-4E9C-B3C7-21E14B470B55}" type="pres">
      <dgm:prSet presAssocID="{BC8708E9-7495-4B6C-8958-77746953CF7B}" presName="parentLin" presStyleCnt="0"/>
      <dgm:spPr/>
    </dgm:pt>
    <dgm:pt modelId="{5546F765-7541-4CD5-B735-DE047FB86248}" type="pres">
      <dgm:prSet presAssocID="{BC8708E9-7495-4B6C-8958-77746953CF7B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9FA6922B-57A1-4AB8-ACCD-6237408F93B6}" type="pres">
      <dgm:prSet presAssocID="{BC8708E9-7495-4B6C-8958-77746953CF7B}" presName="parentText" presStyleLbl="node1" presStyleIdx="0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A817F9-6A15-494C-937D-51485F309563}" type="pres">
      <dgm:prSet presAssocID="{BC8708E9-7495-4B6C-8958-77746953CF7B}" presName="negativeSpace" presStyleCnt="0"/>
      <dgm:spPr/>
    </dgm:pt>
    <dgm:pt modelId="{7C5B4220-CB23-47EF-AF90-683DF44004BA}" type="pres">
      <dgm:prSet presAssocID="{BC8708E9-7495-4B6C-8958-77746953CF7B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A95023-61D4-4F5A-9355-A416C4284991}" type="pres">
      <dgm:prSet presAssocID="{AF7F4C0C-15D5-495C-98A7-AEC146066C52}" presName="spaceBetweenRectangles" presStyleCnt="0"/>
      <dgm:spPr/>
    </dgm:pt>
    <dgm:pt modelId="{8D4E950E-4A73-4F9E-AE9F-D0CBBE9F5187}" type="pres">
      <dgm:prSet presAssocID="{4D25166C-7AB9-43E3-B0AD-863C8ED90CF2}" presName="parentLin" presStyleCnt="0"/>
      <dgm:spPr/>
    </dgm:pt>
    <dgm:pt modelId="{33456747-F155-4090-88DD-58827BCBAD27}" type="pres">
      <dgm:prSet presAssocID="{4D25166C-7AB9-43E3-B0AD-863C8ED90CF2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6E87E63C-2B0F-4CFF-926A-0D2460AA3810}" type="pres">
      <dgm:prSet presAssocID="{4D25166C-7AB9-43E3-B0AD-863C8ED90CF2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55D556-E697-4F76-9128-9F0A39F05A1E}" type="pres">
      <dgm:prSet presAssocID="{4D25166C-7AB9-43E3-B0AD-863C8ED90CF2}" presName="negativeSpace" presStyleCnt="0"/>
      <dgm:spPr/>
    </dgm:pt>
    <dgm:pt modelId="{87506CFB-CFEF-49AD-BFE7-A03A7BDF1D30}" type="pres">
      <dgm:prSet presAssocID="{4D25166C-7AB9-43E3-B0AD-863C8ED90CF2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B5E3DC-B3F5-469A-98FE-A59E99B7AC95}" type="pres">
      <dgm:prSet presAssocID="{F7DE5E28-2179-4058-A140-E20D02F99A11}" presName="spaceBetweenRectangles" presStyleCnt="0"/>
      <dgm:spPr/>
    </dgm:pt>
    <dgm:pt modelId="{B4A7B7BE-22B3-483B-A541-2BDD00AB68BF}" type="pres">
      <dgm:prSet presAssocID="{A8C39B0A-7B0F-4EFF-9C22-3D9F45C023E3}" presName="parentLin" presStyleCnt="0"/>
      <dgm:spPr/>
    </dgm:pt>
    <dgm:pt modelId="{5F726671-33E7-4D95-A182-ABA544187282}" type="pres">
      <dgm:prSet presAssocID="{A8C39B0A-7B0F-4EFF-9C22-3D9F45C023E3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D9D56B2B-110C-4998-A388-B8D541E50EC4}" type="pres">
      <dgm:prSet presAssocID="{A8C39B0A-7B0F-4EFF-9C22-3D9F45C023E3}" presName="parentText" presStyleLbl="node1" presStyleIdx="2" presStyleCnt="3" custScaleX="117687" custLinFactNeighborX="-23810" custLinFactNeighborY="-4239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DD4346-8E0E-4292-9B70-B7A9BA29FD74}" type="pres">
      <dgm:prSet presAssocID="{A8C39B0A-7B0F-4EFF-9C22-3D9F45C023E3}" presName="negativeSpace" presStyleCnt="0"/>
      <dgm:spPr/>
    </dgm:pt>
    <dgm:pt modelId="{E4B7991A-FD6F-400C-AAB4-91DD41659B47}" type="pres">
      <dgm:prSet presAssocID="{A8C39B0A-7B0F-4EFF-9C22-3D9F45C023E3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1F41F5A-DD5E-4040-80D5-48F9F3DEE5EB}" type="presOf" srcId="{4D25166C-7AB9-43E3-B0AD-863C8ED90CF2}" destId="{6E87E63C-2B0F-4CFF-926A-0D2460AA3810}" srcOrd="1" destOrd="0" presId="urn:microsoft.com/office/officeart/2005/8/layout/list1"/>
    <dgm:cxn modelId="{8F46F855-CEBE-4720-9B17-4B2CBC579143}" type="presOf" srcId="{A8C39B0A-7B0F-4EFF-9C22-3D9F45C023E3}" destId="{5F726671-33E7-4D95-A182-ABA544187282}" srcOrd="0" destOrd="0" presId="urn:microsoft.com/office/officeart/2005/8/layout/list1"/>
    <dgm:cxn modelId="{AF251CC4-1679-4C3F-B8EA-E5A297FA53F1}" type="presOf" srcId="{BC8708E9-7495-4B6C-8958-77746953CF7B}" destId="{9FA6922B-57A1-4AB8-ACCD-6237408F93B6}" srcOrd="1" destOrd="0" presId="urn:microsoft.com/office/officeart/2005/8/layout/list1"/>
    <dgm:cxn modelId="{14AC7606-CC70-4C36-95E7-BD2007BA3606}" type="presOf" srcId="{8FEFB29E-C753-4886-BE1C-A850DE0AD301}" destId="{87506CFB-CFEF-49AD-BFE7-A03A7BDF1D30}" srcOrd="0" destOrd="0" presId="urn:microsoft.com/office/officeart/2005/8/layout/list1"/>
    <dgm:cxn modelId="{6CCFCE52-D828-4E63-8B6D-8411E0EE4AE8}" srcId="{BC8708E9-7495-4B6C-8958-77746953CF7B}" destId="{F63ED6E0-1CC8-4F05-99E2-09E672872080}" srcOrd="0" destOrd="0" parTransId="{3EDA5093-A5EA-4427-8BEF-E83BEF620319}" sibTransId="{C244E37F-0865-451E-88E6-D20AA6C939B9}"/>
    <dgm:cxn modelId="{97BE6725-C63B-465B-8E66-091115F1BA63}" type="presOf" srcId="{F63ED6E0-1CC8-4F05-99E2-09E672872080}" destId="{7C5B4220-CB23-47EF-AF90-683DF44004BA}" srcOrd="0" destOrd="0" presId="urn:microsoft.com/office/officeart/2005/8/layout/list1"/>
    <dgm:cxn modelId="{CDFBA0D5-EBBA-413B-BABF-57601C203BB2}" type="presOf" srcId="{BC8708E9-7495-4B6C-8958-77746953CF7B}" destId="{5546F765-7541-4CD5-B735-DE047FB86248}" srcOrd="0" destOrd="0" presId="urn:microsoft.com/office/officeart/2005/8/layout/list1"/>
    <dgm:cxn modelId="{F494CBC4-2D35-483B-8AAE-663735A0E679}" srcId="{8E20129E-9FF6-494C-9DF6-5C7A5193081D}" destId="{4D25166C-7AB9-43E3-B0AD-863C8ED90CF2}" srcOrd="1" destOrd="0" parTransId="{486B7692-9117-4F05-9B3D-2763F57EA4D7}" sibTransId="{F7DE5E28-2179-4058-A140-E20D02F99A11}"/>
    <dgm:cxn modelId="{30F3CE78-8586-46E3-85B1-AE3D3EF55D65}" srcId="{4D25166C-7AB9-43E3-B0AD-863C8ED90CF2}" destId="{8FEFB29E-C753-4886-BE1C-A850DE0AD301}" srcOrd="0" destOrd="0" parTransId="{76A1EA2A-583D-4D09-902B-02E4AA9CBC68}" sibTransId="{68F8C631-7525-4C12-961D-3C736DDC4E14}"/>
    <dgm:cxn modelId="{439C2E74-F2E3-4E5E-8A7B-4B2E0DDB8B41}" type="presOf" srcId="{FFC90EF9-098F-4152-818E-1C5772FA10E9}" destId="{E4B7991A-FD6F-400C-AAB4-91DD41659B47}" srcOrd="0" destOrd="0" presId="urn:microsoft.com/office/officeart/2005/8/layout/list1"/>
    <dgm:cxn modelId="{DD119306-4DF8-4CC7-9304-54170D8D831A}" type="presOf" srcId="{8E20129E-9FF6-494C-9DF6-5C7A5193081D}" destId="{A0CE39BC-2FDF-4A1F-8969-28179D2A02E7}" srcOrd="0" destOrd="0" presId="urn:microsoft.com/office/officeart/2005/8/layout/list1"/>
    <dgm:cxn modelId="{972C05B1-93E8-4D58-AA7C-6B9ED29D2F92}" type="presOf" srcId="{A8C39B0A-7B0F-4EFF-9C22-3D9F45C023E3}" destId="{D9D56B2B-110C-4998-A388-B8D541E50EC4}" srcOrd="1" destOrd="0" presId="urn:microsoft.com/office/officeart/2005/8/layout/list1"/>
    <dgm:cxn modelId="{CA894A72-9448-44BD-9C4F-E0B3E4D9C477}" srcId="{8E20129E-9FF6-494C-9DF6-5C7A5193081D}" destId="{BC8708E9-7495-4B6C-8958-77746953CF7B}" srcOrd="0" destOrd="0" parTransId="{B685854B-51BF-446E-BA93-D122E58FE750}" sibTransId="{AF7F4C0C-15D5-495C-98A7-AEC146066C52}"/>
    <dgm:cxn modelId="{E99AA889-B09B-4E7C-A0FB-95B52E0D3130}" srcId="{8E20129E-9FF6-494C-9DF6-5C7A5193081D}" destId="{A8C39B0A-7B0F-4EFF-9C22-3D9F45C023E3}" srcOrd="2" destOrd="0" parTransId="{FA1D5AC1-7B8A-4612-9251-E0E514FD36D5}" sibTransId="{5FB11EBC-660A-4DED-AE78-C881B23BEA4B}"/>
    <dgm:cxn modelId="{C6C5FFCC-A587-4593-BF7E-A720919D1302}" type="presOf" srcId="{4D25166C-7AB9-43E3-B0AD-863C8ED90CF2}" destId="{33456747-F155-4090-88DD-58827BCBAD27}" srcOrd="0" destOrd="0" presId="urn:microsoft.com/office/officeart/2005/8/layout/list1"/>
    <dgm:cxn modelId="{00DD6F4C-6CC8-4B98-8A5E-9167D7FD6E9C}" srcId="{A8C39B0A-7B0F-4EFF-9C22-3D9F45C023E3}" destId="{FFC90EF9-098F-4152-818E-1C5772FA10E9}" srcOrd="0" destOrd="0" parTransId="{365C72C2-1165-423F-8D78-FE1B2B4F45B8}" sibTransId="{BDB7A754-A35F-47A9-B491-15435841D474}"/>
    <dgm:cxn modelId="{7F5FC687-6471-43EA-9719-BD0A2EDAEF97}" type="presParOf" srcId="{A0CE39BC-2FDF-4A1F-8969-28179D2A02E7}" destId="{C44A54E9-2A8F-4E9C-B3C7-21E14B470B55}" srcOrd="0" destOrd="0" presId="urn:microsoft.com/office/officeart/2005/8/layout/list1"/>
    <dgm:cxn modelId="{6D408E67-B8AC-4673-A77F-F8CEEFAB255D}" type="presParOf" srcId="{C44A54E9-2A8F-4E9C-B3C7-21E14B470B55}" destId="{5546F765-7541-4CD5-B735-DE047FB86248}" srcOrd="0" destOrd="0" presId="urn:microsoft.com/office/officeart/2005/8/layout/list1"/>
    <dgm:cxn modelId="{789A44C3-6528-4D29-BB01-7E74B0ACE96C}" type="presParOf" srcId="{C44A54E9-2A8F-4E9C-B3C7-21E14B470B55}" destId="{9FA6922B-57A1-4AB8-ACCD-6237408F93B6}" srcOrd="1" destOrd="0" presId="urn:microsoft.com/office/officeart/2005/8/layout/list1"/>
    <dgm:cxn modelId="{C708EBF9-9EB7-4E6B-B623-BF443BC20368}" type="presParOf" srcId="{A0CE39BC-2FDF-4A1F-8969-28179D2A02E7}" destId="{58A817F9-6A15-494C-937D-51485F309563}" srcOrd="1" destOrd="0" presId="urn:microsoft.com/office/officeart/2005/8/layout/list1"/>
    <dgm:cxn modelId="{7F0E0152-37F0-4519-AE3F-D7344160020D}" type="presParOf" srcId="{A0CE39BC-2FDF-4A1F-8969-28179D2A02E7}" destId="{7C5B4220-CB23-47EF-AF90-683DF44004BA}" srcOrd="2" destOrd="0" presId="urn:microsoft.com/office/officeart/2005/8/layout/list1"/>
    <dgm:cxn modelId="{C9647CE5-6244-4D5D-B962-71FAB45C4635}" type="presParOf" srcId="{A0CE39BC-2FDF-4A1F-8969-28179D2A02E7}" destId="{B0A95023-61D4-4F5A-9355-A416C4284991}" srcOrd="3" destOrd="0" presId="urn:microsoft.com/office/officeart/2005/8/layout/list1"/>
    <dgm:cxn modelId="{A62D51A4-CE85-4DD4-8E99-C61E04F838BC}" type="presParOf" srcId="{A0CE39BC-2FDF-4A1F-8969-28179D2A02E7}" destId="{8D4E950E-4A73-4F9E-AE9F-D0CBBE9F5187}" srcOrd="4" destOrd="0" presId="urn:microsoft.com/office/officeart/2005/8/layout/list1"/>
    <dgm:cxn modelId="{4E0A4767-FF50-4C4D-9E1B-E852F5FD632E}" type="presParOf" srcId="{8D4E950E-4A73-4F9E-AE9F-D0CBBE9F5187}" destId="{33456747-F155-4090-88DD-58827BCBAD27}" srcOrd="0" destOrd="0" presId="urn:microsoft.com/office/officeart/2005/8/layout/list1"/>
    <dgm:cxn modelId="{0E68EFBE-2D97-490F-ADB9-28A5AA5C7586}" type="presParOf" srcId="{8D4E950E-4A73-4F9E-AE9F-D0CBBE9F5187}" destId="{6E87E63C-2B0F-4CFF-926A-0D2460AA3810}" srcOrd="1" destOrd="0" presId="urn:microsoft.com/office/officeart/2005/8/layout/list1"/>
    <dgm:cxn modelId="{242E3D86-0BF3-4A2C-8E02-83A590E6B1AB}" type="presParOf" srcId="{A0CE39BC-2FDF-4A1F-8969-28179D2A02E7}" destId="{F655D556-E697-4F76-9128-9F0A39F05A1E}" srcOrd="5" destOrd="0" presId="urn:microsoft.com/office/officeart/2005/8/layout/list1"/>
    <dgm:cxn modelId="{E15C5797-4FB5-449A-8B07-256A510ABBE5}" type="presParOf" srcId="{A0CE39BC-2FDF-4A1F-8969-28179D2A02E7}" destId="{87506CFB-CFEF-49AD-BFE7-A03A7BDF1D30}" srcOrd="6" destOrd="0" presId="urn:microsoft.com/office/officeart/2005/8/layout/list1"/>
    <dgm:cxn modelId="{9A73CE13-30CC-4B4D-A273-4CE78ED554D1}" type="presParOf" srcId="{A0CE39BC-2FDF-4A1F-8969-28179D2A02E7}" destId="{80B5E3DC-B3F5-469A-98FE-A59E99B7AC95}" srcOrd="7" destOrd="0" presId="urn:microsoft.com/office/officeart/2005/8/layout/list1"/>
    <dgm:cxn modelId="{2FB7FCCF-707C-4A85-9170-3A620D8AC6D3}" type="presParOf" srcId="{A0CE39BC-2FDF-4A1F-8969-28179D2A02E7}" destId="{B4A7B7BE-22B3-483B-A541-2BDD00AB68BF}" srcOrd="8" destOrd="0" presId="urn:microsoft.com/office/officeart/2005/8/layout/list1"/>
    <dgm:cxn modelId="{24AA9F9A-CD81-4150-BEA7-AD32A37230D4}" type="presParOf" srcId="{B4A7B7BE-22B3-483B-A541-2BDD00AB68BF}" destId="{5F726671-33E7-4D95-A182-ABA544187282}" srcOrd="0" destOrd="0" presId="urn:microsoft.com/office/officeart/2005/8/layout/list1"/>
    <dgm:cxn modelId="{138B47D5-8CA1-476C-9BB6-D9D4759E80FA}" type="presParOf" srcId="{B4A7B7BE-22B3-483B-A541-2BDD00AB68BF}" destId="{D9D56B2B-110C-4998-A388-B8D541E50EC4}" srcOrd="1" destOrd="0" presId="urn:microsoft.com/office/officeart/2005/8/layout/list1"/>
    <dgm:cxn modelId="{9DE1E5E0-ACC3-4223-AF78-4FC654B5A74E}" type="presParOf" srcId="{A0CE39BC-2FDF-4A1F-8969-28179D2A02E7}" destId="{75DD4346-8E0E-4292-9B70-B7A9BA29FD74}" srcOrd="9" destOrd="0" presId="urn:microsoft.com/office/officeart/2005/8/layout/list1"/>
    <dgm:cxn modelId="{78BC6325-409D-4DC2-A91C-8F1AA69CF4F8}" type="presParOf" srcId="{A0CE39BC-2FDF-4A1F-8969-28179D2A02E7}" destId="{E4B7991A-FD6F-400C-AAB4-91DD41659B4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0944CF2-E8AD-4365-9DDD-6EB201508641}">
      <dsp:nvSpPr>
        <dsp:cNvPr id="0" name=""/>
        <dsp:cNvSpPr/>
      </dsp:nvSpPr>
      <dsp:spPr>
        <a:xfrm>
          <a:off x="373532" y="838345"/>
          <a:ext cx="1424635" cy="14246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25CF0222-D756-450C-A554-5FBC2E676D5D}">
      <dsp:nvSpPr>
        <dsp:cNvPr id="0" name=""/>
        <dsp:cNvSpPr/>
      </dsp:nvSpPr>
      <dsp:spPr>
        <a:xfrm>
          <a:off x="1085850" y="838345"/>
          <a:ext cx="7600950" cy="1424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82550" rIns="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Státní správa</a:t>
          </a:r>
          <a:endParaRPr lang="cs-CZ" sz="6500" kern="1200" dirty="0"/>
        </a:p>
      </dsp:txBody>
      <dsp:txXfrm>
        <a:off x="1085850" y="838345"/>
        <a:ext cx="7600950" cy="1424635"/>
      </dsp:txXfrm>
    </dsp:sp>
    <dsp:sp modelId="{1EE044A5-6028-4662-93AF-D8591E2EC8E9}">
      <dsp:nvSpPr>
        <dsp:cNvPr id="0" name=""/>
        <dsp:cNvSpPr/>
      </dsp:nvSpPr>
      <dsp:spPr>
        <a:xfrm>
          <a:off x="373532" y="2262981"/>
          <a:ext cx="1424635" cy="1424635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</dsp:sp>
    <dsp:sp modelId="{48724F2A-84B7-4788-B7D4-2093D9AD4CAB}">
      <dsp:nvSpPr>
        <dsp:cNvPr id="0" name=""/>
        <dsp:cNvSpPr/>
      </dsp:nvSpPr>
      <dsp:spPr>
        <a:xfrm>
          <a:off x="1085850" y="2262981"/>
          <a:ext cx="7600950" cy="14246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82550" rIns="0" bIns="82550" numCol="1" spcCol="1270" anchor="ctr" anchorCtr="0">
          <a:noAutofit/>
        </a:bodyPr>
        <a:lstStyle/>
        <a:p>
          <a:pPr lvl="0" algn="l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Samospráva</a:t>
          </a:r>
          <a:endParaRPr lang="cs-CZ" sz="6500" kern="1200" dirty="0"/>
        </a:p>
      </dsp:txBody>
      <dsp:txXfrm>
        <a:off x="1085850" y="2262981"/>
        <a:ext cx="7600950" cy="142463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00BE7B0-494F-4B62-A985-241BE946C6B1}">
      <dsp:nvSpPr>
        <dsp:cNvPr id="0" name=""/>
        <dsp:cNvSpPr/>
      </dsp:nvSpPr>
      <dsp:spPr>
        <a:xfrm>
          <a:off x="0" y="10145"/>
          <a:ext cx="8686800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Přímo </a:t>
          </a:r>
          <a:endParaRPr lang="cs-CZ" sz="5200" kern="1200" dirty="0"/>
        </a:p>
      </dsp:txBody>
      <dsp:txXfrm>
        <a:off x="0" y="10145"/>
        <a:ext cx="8686800" cy="1216800"/>
      </dsp:txXfrm>
    </dsp:sp>
    <dsp:sp modelId="{5E67FDA0-4E7F-4780-AC1E-2E21A0566E5D}">
      <dsp:nvSpPr>
        <dsp:cNvPr id="0" name=""/>
        <dsp:cNvSpPr/>
      </dsp:nvSpPr>
      <dsp:spPr>
        <a:xfrm>
          <a:off x="0" y="1226946"/>
          <a:ext cx="8686800" cy="861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806" tIns="66040" rIns="369824" bIns="6604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100" kern="1200" dirty="0" smtClean="0"/>
            <a:t>Vykonávaná přímo státem</a:t>
          </a:r>
          <a:endParaRPr lang="cs-CZ" sz="4100" kern="1200" dirty="0"/>
        </a:p>
      </dsp:txBody>
      <dsp:txXfrm>
        <a:off x="0" y="1226946"/>
        <a:ext cx="8686800" cy="861120"/>
      </dsp:txXfrm>
    </dsp:sp>
    <dsp:sp modelId="{5BE88B74-B7BF-4904-B36A-D084B7C61DD5}">
      <dsp:nvSpPr>
        <dsp:cNvPr id="0" name=""/>
        <dsp:cNvSpPr/>
      </dsp:nvSpPr>
      <dsp:spPr>
        <a:xfrm>
          <a:off x="0" y="2088066"/>
          <a:ext cx="8686800" cy="12168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120" tIns="198120" rIns="198120" bIns="198120" numCol="1" spcCol="1270" anchor="ctr" anchorCtr="0">
          <a:noAutofit/>
        </a:bodyPr>
        <a:lstStyle/>
        <a:p>
          <a:pPr lvl="0" algn="l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Nepřímo</a:t>
          </a:r>
          <a:endParaRPr lang="cs-CZ" sz="5200" kern="1200" dirty="0"/>
        </a:p>
      </dsp:txBody>
      <dsp:txXfrm>
        <a:off x="0" y="2088066"/>
        <a:ext cx="8686800" cy="1216800"/>
      </dsp:txXfrm>
    </dsp:sp>
    <dsp:sp modelId="{F44C44F8-4BFF-4CBA-BD1C-38D47B48EABD}">
      <dsp:nvSpPr>
        <dsp:cNvPr id="0" name=""/>
        <dsp:cNvSpPr/>
      </dsp:nvSpPr>
      <dsp:spPr>
        <a:xfrm>
          <a:off x="0" y="3304866"/>
          <a:ext cx="8686800" cy="12109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5806" tIns="66040" rIns="369824" bIns="66040" numCol="1" spcCol="1270" anchor="t" anchorCtr="0">
          <a:noAutofit/>
        </a:bodyPr>
        <a:lstStyle/>
        <a:p>
          <a:pPr marL="285750" lvl="1" indent="-285750" algn="l" defTabSz="1822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cs-CZ" sz="4100" kern="1200" dirty="0" smtClean="0"/>
            <a:t>Vykonávaná někým jiným, avšak ve jménu státu</a:t>
          </a:r>
          <a:endParaRPr lang="cs-CZ" sz="4100" kern="1200" dirty="0"/>
        </a:p>
      </dsp:txBody>
      <dsp:txXfrm>
        <a:off x="0" y="3304866"/>
        <a:ext cx="8686800" cy="121094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7DF0E9E-4539-4104-89AF-8AE9A3B4B296}">
      <dsp:nvSpPr>
        <dsp:cNvPr id="0" name=""/>
        <dsp:cNvSpPr/>
      </dsp:nvSpPr>
      <dsp:spPr>
        <a:xfrm rot="5400000">
          <a:off x="-344751" y="542942"/>
          <a:ext cx="2298340" cy="160883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ústřední</a:t>
          </a:r>
          <a:endParaRPr lang="cs-CZ" sz="3400" kern="1200" dirty="0"/>
        </a:p>
      </dsp:txBody>
      <dsp:txXfrm rot="5400000">
        <a:off x="-344751" y="542942"/>
        <a:ext cx="2298340" cy="1608838"/>
      </dsp:txXfrm>
    </dsp:sp>
    <dsp:sp modelId="{1CB9403C-BDCD-4C09-86A3-69F4843452F5}">
      <dsp:nvSpPr>
        <dsp:cNvPr id="0" name=""/>
        <dsp:cNvSpPr/>
      </dsp:nvSpPr>
      <dsp:spPr>
        <a:xfrm rot="5400000">
          <a:off x="4205782" y="-2593828"/>
          <a:ext cx="1884073" cy="707796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Vykonávají samosprávu na celém území státu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Mezi nejvýznamnější patří:</a:t>
          </a:r>
          <a:br>
            <a:rPr lang="cs-CZ" sz="2400" kern="1200" dirty="0" smtClean="0"/>
          </a:br>
          <a:r>
            <a:rPr lang="cs-CZ" sz="2400" kern="1200" dirty="0" smtClean="0"/>
            <a:t>- jednotlivá ministerstva</a:t>
          </a:r>
          <a:br>
            <a:rPr lang="cs-CZ" sz="2400" kern="1200" dirty="0" smtClean="0"/>
          </a:br>
          <a:r>
            <a:rPr lang="cs-CZ" sz="2400" kern="1200" dirty="0" smtClean="0"/>
            <a:t>- Úřad pro ochranu hospodářské soutěže</a:t>
          </a:r>
          <a:br>
            <a:rPr lang="cs-CZ" sz="2400" kern="1200" dirty="0" smtClean="0"/>
          </a:br>
          <a:r>
            <a:rPr lang="cs-CZ" sz="2400" kern="1200" dirty="0" smtClean="0"/>
            <a:t>- Český statistický úřad, …</a:t>
          </a:r>
          <a:endParaRPr lang="cs-CZ" sz="2400" kern="1200" dirty="0"/>
        </a:p>
      </dsp:txBody>
      <dsp:txXfrm rot="5400000">
        <a:off x="4205782" y="-2593828"/>
        <a:ext cx="1884073" cy="7077961"/>
      </dsp:txXfrm>
    </dsp:sp>
    <dsp:sp modelId="{D5E6CD9F-D904-4BE3-A40A-E869E8BF80FB}">
      <dsp:nvSpPr>
        <dsp:cNvPr id="0" name=""/>
        <dsp:cNvSpPr/>
      </dsp:nvSpPr>
      <dsp:spPr>
        <a:xfrm rot="5400000">
          <a:off x="-344751" y="2569257"/>
          <a:ext cx="2298340" cy="1608838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územní</a:t>
          </a:r>
          <a:endParaRPr lang="cs-CZ" sz="3400" kern="1200" dirty="0"/>
        </a:p>
      </dsp:txBody>
      <dsp:txXfrm rot="5400000">
        <a:off x="-344751" y="2569257"/>
        <a:ext cx="2298340" cy="1608838"/>
      </dsp:txXfrm>
    </dsp:sp>
    <dsp:sp modelId="{56E72FD8-0C0F-41D8-85F2-72946F3ADC00}">
      <dsp:nvSpPr>
        <dsp:cNvPr id="0" name=""/>
        <dsp:cNvSpPr/>
      </dsp:nvSpPr>
      <dsp:spPr>
        <a:xfrm rot="5400000">
          <a:off x="4400858" y="-567513"/>
          <a:ext cx="1493921" cy="707796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5240" rIns="15240" bIns="1524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Spravují záležitosti určitého území</a:t>
          </a:r>
          <a:endParaRPr lang="cs-CZ" sz="2400" kern="1200" dirty="0"/>
        </a:p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400" kern="1200" dirty="0" smtClean="0"/>
            <a:t>Např.: jednotlivé úřady práce nebo školské úřady</a:t>
          </a:r>
          <a:endParaRPr lang="cs-CZ" sz="2400" kern="1200" dirty="0"/>
        </a:p>
      </dsp:txBody>
      <dsp:txXfrm rot="5400000">
        <a:off x="4400858" y="-567513"/>
        <a:ext cx="1493921" cy="7077961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C5B4220-CB23-47EF-AF90-683DF44004BA}">
      <dsp:nvSpPr>
        <dsp:cNvPr id="0" name=""/>
        <dsp:cNvSpPr/>
      </dsp:nvSpPr>
      <dsp:spPr>
        <a:xfrm>
          <a:off x="0" y="412843"/>
          <a:ext cx="7560840" cy="11269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805" tIns="562356" rIns="586805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Obce, kraje</a:t>
          </a:r>
          <a:endParaRPr lang="cs-CZ" sz="2700" kern="1200" dirty="0"/>
        </a:p>
      </dsp:txBody>
      <dsp:txXfrm>
        <a:off x="0" y="412843"/>
        <a:ext cx="7560840" cy="1126912"/>
      </dsp:txXfrm>
    </dsp:sp>
    <dsp:sp modelId="{9FA6922B-57A1-4AB8-ACCD-6237408F93B6}">
      <dsp:nvSpPr>
        <dsp:cNvPr id="0" name=""/>
        <dsp:cNvSpPr/>
      </dsp:nvSpPr>
      <dsp:spPr>
        <a:xfrm>
          <a:off x="378042" y="14323"/>
          <a:ext cx="5292588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047" tIns="0" rIns="200047" bIns="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/>
            <a:t>Územní samospráva</a:t>
          </a:r>
          <a:r>
            <a:rPr lang="cs-CZ" sz="2700" kern="1200" dirty="0" smtClean="0"/>
            <a:t> </a:t>
          </a:r>
          <a:endParaRPr lang="cs-CZ" sz="2700" kern="1200" dirty="0"/>
        </a:p>
      </dsp:txBody>
      <dsp:txXfrm>
        <a:off x="378042" y="14323"/>
        <a:ext cx="5292588" cy="797040"/>
      </dsp:txXfrm>
    </dsp:sp>
    <dsp:sp modelId="{87506CFB-CFEF-49AD-BFE7-A03A7BDF1D30}">
      <dsp:nvSpPr>
        <dsp:cNvPr id="0" name=""/>
        <dsp:cNvSpPr/>
      </dsp:nvSpPr>
      <dsp:spPr>
        <a:xfrm>
          <a:off x="0" y="2084075"/>
          <a:ext cx="7560840" cy="11269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805" tIns="562356" rIns="586805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Profesní komory, pojišťovny, školství, …</a:t>
          </a:r>
          <a:endParaRPr lang="cs-CZ" sz="2700" kern="1200" dirty="0"/>
        </a:p>
      </dsp:txBody>
      <dsp:txXfrm>
        <a:off x="0" y="2084075"/>
        <a:ext cx="7560840" cy="1126912"/>
      </dsp:txXfrm>
    </dsp:sp>
    <dsp:sp modelId="{6E87E63C-2B0F-4CFF-926A-0D2460AA3810}">
      <dsp:nvSpPr>
        <dsp:cNvPr id="0" name=""/>
        <dsp:cNvSpPr/>
      </dsp:nvSpPr>
      <dsp:spPr>
        <a:xfrm>
          <a:off x="378042" y="1685555"/>
          <a:ext cx="5292588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047" tIns="0" rIns="200047" bIns="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/>
            <a:t>Zájmová samospráva</a:t>
          </a:r>
          <a:r>
            <a:rPr lang="cs-CZ" sz="2700" kern="1200" dirty="0" smtClean="0"/>
            <a:t> </a:t>
          </a:r>
          <a:endParaRPr lang="cs-CZ" sz="2700" kern="1200" dirty="0"/>
        </a:p>
      </dsp:txBody>
      <dsp:txXfrm>
        <a:off x="378042" y="1685555"/>
        <a:ext cx="5292588" cy="797040"/>
      </dsp:txXfrm>
    </dsp:sp>
    <dsp:sp modelId="{E4B7991A-FD6F-400C-AAB4-91DD41659B47}">
      <dsp:nvSpPr>
        <dsp:cNvPr id="0" name=""/>
        <dsp:cNvSpPr/>
      </dsp:nvSpPr>
      <dsp:spPr>
        <a:xfrm>
          <a:off x="0" y="3755308"/>
          <a:ext cx="7560840" cy="11269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6805" tIns="562356" rIns="586805" bIns="192024" numCol="1" spcCol="1270" anchor="t" anchorCtr="0">
          <a:noAutofit/>
        </a:bodyPr>
        <a:lstStyle/>
        <a:p>
          <a:pPr marL="228600" lvl="1" indent="-228600" algn="l" defTabSz="12001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700" kern="1200" dirty="0" smtClean="0"/>
            <a:t>Puncovnictví, …</a:t>
          </a:r>
          <a:endParaRPr lang="cs-CZ" sz="2700" kern="1200" dirty="0"/>
        </a:p>
      </dsp:txBody>
      <dsp:txXfrm>
        <a:off x="0" y="3755308"/>
        <a:ext cx="7560840" cy="1126912"/>
      </dsp:txXfrm>
    </dsp:sp>
    <dsp:sp modelId="{D9D56B2B-110C-4998-A388-B8D541E50EC4}">
      <dsp:nvSpPr>
        <dsp:cNvPr id="0" name=""/>
        <dsp:cNvSpPr/>
      </dsp:nvSpPr>
      <dsp:spPr>
        <a:xfrm>
          <a:off x="288030" y="3323001"/>
          <a:ext cx="6228688" cy="7970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0047" tIns="0" rIns="200047" bIns="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b="1" kern="1200" dirty="0" smtClean="0"/>
            <a:t>právnické a podnikající fyzické osoby </a:t>
          </a:r>
          <a:endParaRPr lang="cs-CZ" sz="2700" b="1" kern="1200" dirty="0"/>
        </a:p>
      </dsp:txBody>
      <dsp:txXfrm>
        <a:off x="288030" y="3323001"/>
        <a:ext cx="6228688" cy="7970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ircleList">
  <dgm:title val=""/>
  <dgm:desc val=""/>
  <dgm:catLst>
    <dgm:cat type="list" pri="23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</dgm:varLst>
    <dgm:alg type="lin">
      <dgm:param type="linDir" val="fromT"/>
      <dgm:param type="fallback" val="2D"/>
    </dgm:alg>
    <dgm:shape xmlns:r="http://schemas.openxmlformats.org/officeDocument/2006/relationships" r:blip="">
      <dgm:adjLst/>
    </dgm:shape>
    <dgm:presOf/>
    <dgm:constrLst>
      <dgm:constr type="w" for="ch" forName="withChildren" refType="w"/>
      <dgm:constr type="h" for="ch" forName="withChildren" refType="w" fact="0.909"/>
      <dgm:constr type="w" for="ch" forName="noChildren" refType="w"/>
      <dgm:constr type="h" for="ch" forName="noChildren" refType="w" fact="0.164"/>
      <dgm:constr type="w" for="ch" forName="overlap" val="1"/>
      <dgm:constr type="h" for="ch" forName="overlap" refType="w" refFor="ch" refForName="withChildren" fact="-0.089"/>
      <dgm:constr type="primFontSz" for="des" forName="txLvl1" op="equ" val="65"/>
      <dgm:constr type="primFontSz" for="des" forName="txLvlOnly1" refType="primFontSz" refFor="des" refForName="txLvl1" op="equ"/>
      <dgm:constr type="primFontSz" for="des" forName="txLvl2" refType="primFontSz" refFor="des" refForName="txLvl1" op="equ" fact="0.78"/>
      <dgm:constr type="primFontSz" for="des" forName="txLvl3" refType="primFontSz" refFor="des" refForName="txLvl1" op="equ" fact="0.78"/>
      <dgm:constr type="userF" for="des" forName="lin" refType="primFontSz" refFor="des" refForName="txLvl2" op="equ"/>
    </dgm:constrLst>
    <dgm:forEach name="Name1" axis="ch" ptType="node">
      <dgm:choose name="Name2">
        <dgm:if name="Name3" axis="ch" ptType="node" func="cnt" op="gte" val="1">
          <dgm:layoutNode name="withChildren">
            <dgm:alg type="composite"/>
            <dgm:choose name="Name4">
              <dgm:if name="Name5" func="var" arg="dir" op="equ" val="norm">
                <dgm:constrLst>
                  <dgm:constr type="l" for="ch" forName="bigCircle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l" for="ch" forName="medCircle" refType="w" fact="0.043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 refType="ctrX" refFor="ch" refForName="medCircle"/>
                  <dgm:constr type="r" for="ch" forName="txLvl1" refType="w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 refType="ctrX" refFor="ch" refForName="medCircle"/>
                  <dgm:constr type="r" for="ch" forName="lin" refType="w"/>
                  <dgm:constr type="t" for="ch" forName="lin" refType="h" fact="0.222"/>
                  <dgm:constr type="h" for="ch" forName="lin" refType="h" fact="0.68"/>
                </dgm:constrLst>
              </dgm:if>
              <dgm:else name="Name6">
                <dgm:constrLst>
                  <dgm:constr type="r" for="ch" forName="bigCircle" refType="w"/>
                  <dgm:constr type="w" for="ch" forName="bigCircle" refType="h" refFor="ch" refForName="bigCircle"/>
                  <dgm:constr type="t" for="ch" forName="bigCircle"/>
                  <dgm:constr type="h" for="ch" forName="bigCircle" refType="h"/>
                  <dgm:constr type="r" for="ch" forName="medCircle" refType="w" fact="0.957"/>
                  <dgm:constr type="w" for="ch" forName="medCircle" refType="h" refFor="ch" refForName="medCircle"/>
                  <dgm:constr type="t" for="ch" forName="medCircle" refType="h" fact="0.042"/>
                  <dgm:constr type="h" for="ch" forName="medCircle" refType="h" fact="0.18"/>
                  <dgm:constr type="l" for="ch" forName="txLvl1"/>
                  <dgm:constr type="r" for="ch" forName="txLvl1" refType="ctrX" refFor="ch" refForName="medCircle"/>
                  <dgm:constr type="h" for="ch" forName="txLvl1" refType="h" refFor="ch" refForName="medCircle"/>
                  <dgm:constr type="t" for="ch" forName="txLvl1" refType="t" refFor="ch" refForName="medCircle"/>
                  <dgm:constr type="l" for="ch" forName="lin"/>
                  <dgm:constr type="r" for="ch" forName="lin" refType="ctrX" refFor="ch" refForName="medCircle"/>
                  <dgm:constr type="t" for="ch" forName="lin" refType="h" fact="0.222"/>
                  <dgm:constr type="h" for="ch" forName="lin" refType="h" fact="0.68"/>
                </dgm:constrLst>
              </dgm:else>
            </dgm:choose>
            <dgm:layoutNode name="big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medCircle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1" styleLbl="revTx">
              <dgm:choose name="Name7">
                <dgm:if name="Name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lin">
              <dgm:choose name="Name10">
                <dgm:if name="Name11" func="var" arg="dir" op="equ" val="norm">
                  <dgm:alg type="lin">
                    <dgm:param type="linDir" val="fromT"/>
                    <dgm:param type="vertAlign" val="t"/>
                    <dgm:param type="nodeHorzAlign" val="l"/>
                  </dgm:alg>
                </dgm:if>
                <dgm:else name="Name12">
                  <dgm:alg type="lin">
                    <dgm:param type="linDir" val="fromT"/>
                    <dgm:param type="vertAlign" val="t"/>
                    <dgm:param type="nodeHorzAlign" val="r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>
                <dgm:constr type="userF"/>
                <dgm:constr type="primFontSz" for="ch" forName="txLvl2" refType="userF"/>
                <dgm:constr type="w" for="ch" forName="txLvl2" refType="w"/>
                <dgm:constr type="h" for="ch" forName="txLvl2" refType="primFontSz" refFor="ch" refForName="txLvl2" fact="0.39"/>
                <dgm:constr type="w" for="ch" forName="txLvl3" refType="w"/>
                <dgm:constr type="h" for="ch" forName="txLvl3" refType="primFontSz" refFor="ch" refForName="txLvl2" fact="0.39"/>
                <dgm:constr type="h" for="ch" forName="smCircle" refType="primFontSz" refFor="ch" refForName="txLvl2" fact="0.14"/>
                <dgm:constr type="h" for="ch" forName="indentDot1" refType="primFontSz" refFor="ch" refForName="txLvl2" fact="0.14"/>
                <dgm:constr type="h" for="ch" forName="indentDot2" refType="primFontSz" refFor="ch" refForName="txLvl2" fact="0.14"/>
                <dgm:constr type="h" for="ch" forName="indentDot3" refType="primFontSz" refFor="ch" refForName="txLvl2" fact="0.14"/>
                <dgm:constr type="w" for="ch" forName="indentDot1" refType="w"/>
                <dgm:constr type="w" for="ch" forName="indentDot2" refType="w"/>
                <dgm:constr type="w" for="ch" forName="indentDot3" refType="w"/>
                <dgm:constr type="userI" for="ch" forName="txLvl3" refType="primFontSz" refFor="ch" refForName="txLvl2" fact="0.14"/>
                <dgm:constr type="userI" for="ch" forName="indentDot1" refType="primFontSz" refFor="ch" refForName="txLvl2" fact="0.14"/>
                <dgm:constr type="userI" for="ch" forName="indentDot2" refType="primFontSz" refFor="ch" refForName="txLvl2" fact="0.14"/>
                <dgm:constr type="userI" for="ch" forName="indentDot3" refType="primFontSz" refFor="ch" refForName="txLvl2" fact="0.14"/>
              </dgm:constrLst>
              <dgm:ruleLst>
                <dgm:rule type="primFontSz" for="ch" forName="txLvl2" val="5" fact="NaN" max="NaN"/>
              </dgm:ruleLst>
              <dgm:forEach name="Name13" axis="ch" ptType="node">
                <dgm:layoutNode name="txLvl2" styleLbl="revTx">
                  <dgm:choose name="Name14">
                    <dgm:if name="Name15" func="var" arg="dir" op="equ" val="norm">
                      <dgm:alg type="tx">
                        <dgm:param type="parTxLTRAlign" val="l"/>
                        <dgm:param type="parTxRTLAlign" val="l"/>
                      </dgm:alg>
                    </dgm:if>
                    <dgm:else name="Name16">
                      <dgm:alg type="tx">
                        <dgm:param type="parTxLTRAlign" val="r"/>
                        <dgm:param type="parTxRTLAlign" val="r"/>
                      </dgm:alg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self" ptType="node"/>
                  <dgm:constrLst>
                    <dgm:constr type="lMarg"/>
                    <dgm:constr type="rMarg"/>
                    <dgm:constr type="tMarg" refType="primFontSz" fact="0.1"/>
                    <dgm:constr type="bMarg" refType="primFontSz" fact="0.1"/>
                  </dgm:constrLst>
                  <dgm:ruleLst>
                    <dgm:rule type="h" val="INF" fact="NaN" max="NaN"/>
                  </dgm:ruleLst>
                </dgm:layoutNode>
                <dgm:forEach name="Name17" axis="ch" ptType="node" cnt="1">
                  <dgm:layoutNode name="indentDot1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hoose name="Name18">
                      <dgm:if name="Name19" func="var" arg="dir" op="equ" val="norm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l" for="ch" forName="smCircle1" refType="r" refFor="ch" refForName="gap1"/>
                        </dgm:constrLst>
                      </dgm:if>
                      <dgm:else name="Name20">
                        <dgm:constrLst>
                          <dgm:constr type="userI"/>
                          <dgm:constr type="w" for="ch" forName="gap1" refType="userI" fact="3"/>
                          <dgm:constr type="w" for="ch" forName="smCircle1" refType="h"/>
                          <dgm:constr type="r" for="ch" forName="smCircle1" refType="l" refFor="ch" refForName="gap1"/>
                        </dgm:constrLst>
                      </dgm:else>
                    </dgm:choose>
                    <dgm:layoutNode name="gap1">
                      <dgm:alg type="sp"/>
                      <dgm:shape xmlns:r="http://schemas.openxmlformats.org/officeDocument/2006/relationships" type="rect" r:blip="" hideGeom="1">
                        <dgm:adjLst/>
                      </dgm:shape>
                      <dgm:presOf/>
                    </dgm:layoutNode>
                    <dgm:layoutNode name="smCircle1" styleLbl="vennNode1">
                      <dgm:alg type="sp"/>
                      <dgm:shape xmlns:r="http://schemas.openxmlformats.org/officeDocument/2006/relationships" type="ellipse" r:blip="">
                        <dgm:adjLst/>
                      </dgm:shape>
                      <dgm:presOf/>
                      <dgm:constrLst>
                        <dgm:constr type="w" refType="h"/>
                      </dgm:constrLst>
                    </dgm:layoutNode>
                  </dgm:layoutNode>
                </dgm:forEach>
                <dgm:forEach name="Name21" axis="ch" ptType="node">
                  <dgm:layoutNode name="txLvl3" styleLbl="revTx">
                    <dgm:varLst>
                      <dgm:bulletEnabled val="1"/>
                    </dgm:varLst>
                    <dgm:choose name="Name22">
                      <dgm:if name="Name23" func="var" arg="dir" op="equ" val="norm">
                        <dgm:alg type="tx">
                          <dgm:param type="parTxLTRAlign" val="l"/>
                          <dgm:param type="parTxRTLAlign" val="l"/>
                          <dgm:param type="shpTxLTRAlignCh" val="l"/>
                          <dgm:param type="shpTxRTLAlignCh" val="l"/>
                        </dgm:alg>
                      </dgm:if>
                      <dgm:else name="Name24">
                        <dgm:alg type="tx">
                          <dgm:param type="parTxLTRAlign" val="r"/>
                          <dgm:param type="parTxRTLAlign" val="r"/>
                          <dgm:param type="shpTxLTRAlignCh" val="r"/>
                          <dgm:param type="shpTxRTLAlignCh" val="r"/>
                        </dgm:alg>
                      </dgm:else>
                    </dgm:choose>
                    <dgm:shape xmlns:r="http://schemas.openxmlformats.org/officeDocument/2006/relationships" type="rect" r:blip="">
                      <dgm:adjLst/>
                    </dgm:shape>
                    <dgm:presOf axis="desOrSelf" ptType="node"/>
                    <dgm:choose name="Name25">
                      <dgm:if name="Name26" func="var" arg="dir" op="equ" val="norm">
                        <dgm:constrLst>
                          <dgm:constr type="userI"/>
                          <dgm:constr type="lMarg" refType="userI" fact="8.504"/>
                          <dgm:constr type="rMarg"/>
                          <dgm:constr type="tMarg" refType="primFontSz" fact="0.1"/>
                          <dgm:constr type="bMarg" refType="primFontSz" fact="0.1"/>
                        </dgm:constrLst>
                      </dgm:if>
                      <dgm:else name="Name27">
                        <dgm:constrLst>
                          <dgm:constr type="userI"/>
                          <dgm:constr type="lMarg"/>
                          <dgm:constr type="rMarg" refType="userI" fact="8.504"/>
                          <dgm:constr type="tMarg" refType="primFontSz" fact="0.1"/>
                          <dgm:constr type="bMarg" refType="primFontSz" fact="0.1"/>
                        </dgm:constrLst>
                      </dgm:else>
                    </dgm:choose>
                    <dgm:ruleLst>
                      <dgm:rule type="h" val="INF" fact="NaN" max="NaN"/>
                    </dgm:ruleLst>
                  </dgm:layoutNode>
                  <dgm:forEach name="Name28" axis="followSib" ptType="sibTrans" cnt="1">
                    <dgm:layoutNode name="indentDot2">
                      <dgm:alg type="composite"/>
                      <dgm:shape xmlns:r="http://schemas.openxmlformats.org/officeDocument/2006/relationships" r:blip="">
                        <dgm:adjLst/>
                      </dgm:shape>
                      <dgm:presOf/>
                      <dgm:choose name="Name29">
                        <dgm:if name="Name30" func="var" arg="dir" op="equ" val="norm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l" for="ch" forName="smCircle2" refType="r" refFor="ch" refForName="gap2"/>
                          </dgm:constrLst>
                        </dgm:if>
                        <dgm:else name="Name31">
                          <dgm:constrLst>
                            <dgm:constr type="userI"/>
                            <dgm:constr type="w" for="ch" forName="gap2" refType="userI" fact="3"/>
                            <dgm:constr type="w" for="ch" forName="smCircle2" refType="h"/>
                            <dgm:constr type="r" for="ch" forName="smCircle2" refType="l" refFor="ch" refForName="gap2"/>
                          </dgm:constrLst>
                        </dgm:else>
                      </dgm:choose>
                      <dgm:layoutNode name="gap2">
                        <dgm:alg type="sp"/>
                        <dgm:shape xmlns:r="http://schemas.openxmlformats.org/officeDocument/2006/relationships" type="rect" r:blip="" hideGeom="1">
                          <dgm:adjLst/>
                        </dgm:shape>
                        <dgm:presOf/>
                      </dgm:layoutNode>
                      <dgm:layoutNode name="smCircle2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layoutNode>
                  </dgm:forEach>
                </dgm:forEach>
                <dgm:choose name="Name32">
                  <dgm:if name="Name33" axis="ch" ptType="node" func="cnt" op="gte" val="1">
                    <dgm:forEach name="Name34" axis="followSib" ptType="sibTrans" cnt="1">
                      <dgm:layoutNode name="indentDot3">
                        <dgm:alg type="composite"/>
                        <dgm:shape xmlns:r="http://schemas.openxmlformats.org/officeDocument/2006/relationships" r:blip="">
                          <dgm:adjLst/>
                        </dgm:shape>
                        <dgm:presOf/>
                        <dgm:choose name="Name35">
                          <dgm:if name="Name36" func="var" arg="dir" op="equ" val="norm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l" for="ch" forName="smCircle3" refType="r" refFor="ch" refForName="gap3"/>
                            </dgm:constrLst>
                          </dgm:if>
                          <dgm:else name="Name37">
                            <dgm:constrLst>
                              <dgm:constr type="userI"/>
                              <dgm:constr type="w" for="ch" forName="gap3" refType="userI" fact="3"/>
                              <dgm:constr type="w" for="ch" forName="smCircle3" refType="h"/>
                              <dgm:constr type="r" for="ch" forName="smCircle3" refType="l" refFor="ch" refForName="gap3"/>
                            </dgm:constrLst>
                          </dgm:else>
                        </dgm:choose>
                        <dgm:layoutNode name="gap3">
                          <dgm:alg type="sp"/>
                          <dgm:shape xmlns:r="http://schemas.openxmlformats.org/officeDocument/2006/relationships" type="rect" r:blip="" hideGeom="1">
                            <dgm:adjLst/>
                          </dgm:shape>
                          <dgm:presOf/>
                        </dgm:layoutNode>
                        <dgm:layoutNode name="smCircle3" styleLbl="vennNode1">
                          <dgm:alg type="sp"/>
                          <dgm:shape xmlns:r="http://schemas.openxmlformats.org/officeDocument/2006/relationships" type="ellipse" r:blip="">
                            <dgm:adjLst/>
                          </dgm:shape>
                          <dgm:presOf/>
                          <dgm:constrLst>
                            <dgm:constr type="w" refType="h"/>
                          </dgm:constrLst>
                        </dgm:layoutNode>
                      </dgm:layoutNode>
                    </dgm:forEach>
                  </dgm:if>
                  <dgm:else name="Name38">
                    <dgm:forEach name="Name39" axis="followSib" ptType="sibTrans" cnt="1">
                      <dgm:layoutNode name="smCircle" styleLbl="vennNode1">
                        <dgm:alg type="sp"/>
                        <dgm:shape xmlns:r="http://schemas.openxmlformats.org/officeDocument/2006/relationships" type="ellipse" r:blip="">
                          <dgm:adjLst/>
                        </dgm:shape>
                        <dgm:presOf/>
                        <dgm:constrLst>
                          <dgm:constr type="w" refType="h"/>
                        </dgm:constrLst>
                      </dgm:layoutNode>
                    </dgm:forEach>
                  </dgm:else>
                </dgm:choose>
              </dgm:forEach>
            </dgm:layoutNode>
          </dgm:layoutNode>
          <dgm:choose name="Name40">
            <dgm:if name="Name41" axis="followSib ch" ptType="node node" cnt="1 0" func="cnt" op="gte" val="1">
              <dgm:layoutNode name="overlap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</dgm:if>
            <dgm:else name="Name42"/>
          </dgm:choose>
        </dgm:if>
        <dgm:else name="Name43">
          <dgm:layoutNode name="noChildren">
            <dgm:alg type="composite"/>
            <dgm:choose name="Name44">
              <dgm:if name="Name45" func="var" arg="dir" op="equ" val="norm">
                <dgm:constrLst>
                  <dgm:constr type="l" for="ch" forName="gap"/>
                  <dgm:constr type="w" for="ch" forName="gap" refType="w" fact="0.043"/>
                  <dgm:constr type="h" for="ch" forName="gap" refType="h"/>
                  <dgm:constr type="t" for="ch" forName="gap"/>
                  <dgm:constr type="l" for="ch" forName="medCircle2" refType="r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 refType="ctrX" refFor="ch" refForName="medCircle2"/>
                  <dgm:constr type="r" for="ch" forName="txLvlOnly1" refType="w"/>
                  <dgm:constr type="h" for="ch" forName="txLvlOnly1" refType="h"/>
                  <dgm:constr type="t" for="ch" forName="txLvlOnly1"/>
                </dgm:constrLst>
              </dgm:if>
              <dgm:else name="Name46">
                <dgm:constrLst>
                  <dgm:constr type="r" for="ch" forName="gap" refType="w"/>
                  <dgm:constr type="w" for="ch" forName="gap" refType="w" fact="0.043"/>
                  <dgm:constr type="h" for="ch" forName="gap" refType="h"/>
                  <dgm:constr type="t" for="ch" forName="gap"/>
                  <dgm:constr type="r" for="ch" forName="medCircle2" refType="l" refFor="ch" refForName="gap"/>
                  <dgm:constr type="w" for="ch" forName="medCircle2" refType="h" refFor="ch" refForName="medCircle2"/>
                  <dgm:constr type="t" for="ch" forName="medCircle2"/>
                  <dgm:constr type="h" for="ch" forName="medCircle2" refType="h"/>
                  <dgm:constr type="l" for="ch" forName="txLvlOnly1"/>
                  <dgm:constr type="r" for="ch" forName="txLvlOnly1" refType="ctrX" refFor="ch" refForName="medCircle2"/>
                  <dgm:constr type="h" for="ch" forName="txLvlOnly1" refType="h"/>
                  <dgm:constr type="t" for="ch" forName="txLvlOnly1"/>
                </dgm:constrLst>
              </dgm:else>
            </dgm:choose>
            <dgm:layoutNode name="gap">
              <dgm:alg type="sp"/>
              <dgm:shape xmlns:r="http://schemas.openxmlformats.org/officeDocument/2006/relationships" r:blip="">
                <dgm:adjLst/>
              </dgm:shape>
              <dgm:presOf/>
            </dgm:layoutNode>
            <dgm:layoutNode name="medCircle2" styleLbl="vennNode1">
              <dgm:alg type="sp"/>
              <dgm:shape xmlns:r="http://schemas.openxmlformats.org/officeDocument/2006/relationships" type="ellipse" r:blip="">
                <dgm:adjLst/>
              </dgm:shape>
              <dgm:presOf/>
              <dgm:constrLst>
                <dgm:constr type="w" refType="h"/>
              </dgm:constrLst>
            </dgm:layoutNode>
            <dgm:layoutNode name="txLvlOnly1" styleLbl="revTx">
              <dgm:choose name="Name47">
                <dgm:if name="Name48" func="var" arg="dir" op="equ" val="norm">
                  <dgm:alg type="tx">
                    <dgm:param type="parTxLTRAlign" val="l"/>
                    <dgm:param type="parTxRTLAlign" val="l"/>
                  </dgm:alg>
                </dgm:if>
                <dgm:else name="Name49">
                  <dgm:alg type="tx">
                    <dgm:param type="parTxLTRAlign" val="r"/>
                    <dgm:param type="parTxRTLAlign" val="r"/>
                  </dgm:alg>
                </dgm:else>
              </dgm:choose>
              <dgm:shape xmlns:r="http://schemas.openxmlformats.org/officeDocument/2006/relationships" type="rect" r:blip="">
                <dgm:adjLst/>
              </dgm:shape>
              <dgm:presOf axis="self" ptType="node"/>
              <dgm:constrLst>
                <dgm:constr type="lMarg"/>
                <dgm:constr type="rMarg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3DE92DA-4383-451D-9482-6EB5B263499F}" type="datetimeFigureOut">
              <a:rPr lang="cs-CZ" smtClean="0"/>
              <a:pPr/>
              <a:t>23.4.2014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9C87174-451D-4BD6-93C8-646CCCA8416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368050554"/>
              </p:ext>
            </p:extLst>
          </p:nvPr>
        </p:nvGraphicFramePr>
        <p:xfrm>
          <a:off x="683568" y="2060849"/>
          <a:ext cx="7776864" cy="4608507"/>
        </p:xfrm>
        <a:graphic>
          <a:graphicData uri="http://schemas.openxmlformats.org/drawingml/2006/table">
            <a:tbl>
              <a:tblPr/>
              <a:tblGrid>
                <a:gridCol w="1980669"/>
                <a:gridCol w="5796195"/>
              </a:tblGrid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OP VK 1.5 25549863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4F81BD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projektu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Moderní škola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6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Soukromá střední škola podnikání a managementu, o.p.s.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Občanská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nauka  (klíčová aktivita III/2)</a:t>
                      </a:r>
                      <a:endParaRPr lang="cs-CZ" sz="1800" dirty="0" smtClean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Státní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správa a samospráva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683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Jméno autora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Bc.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Lenka Přichystalová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8F6F6"/>
                    </a:solidFill>
                  </a:tcPr>
                </a:tc>
              </a:tr>
              <a:tr h="12638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Anotace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Prezentace má za úkol přiblížit </a:t>
                      </a: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pojmy</a:t>
                      </a:r>
                      <a:r>
                        <a:rPr lang="cs-CZ" sz="18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státní správa a samospráva, definovat jejich dělení, činnost a orgány.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  <a:tr h="418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b="1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18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473" marR="68473" marT="25677" marB="25677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22. 12. </a:t>
                      </a:r>
                      <a:r>
                        <a:rPr lang="cs-CZ" sz="1800" dirty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2013</a:t>
                      </a:r>
                    </a:p>
                  </a:txBody>
                  <a:tcPr marL="68473" marR="68473" marT="25677" marB="25677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6" name="Skupina 10"/>
          <p:cNvGrpSpPr>
            <a:grpSpLocks/>
          </p:cNvGrpSpPr>
          <p:nvPr/>
        </p:nvGrpSpPr>
        <p:grpSpPr bwMode="auto">
          <a:xfrm>
            <a:off x="152400" y="228600"/>
            <a:ext cx="8810625" cy="1544216"/>
            <a:chOff x="0" y="0"/>
            <a:chExt cx="88837" cy="15314"/>
          </a:xfrm>
        </p:grpSpPr>
        <p:pic>
          <p:nvPicPr>
            <p:cNvPr id="7" name="Obrázek 2" descr="Výřez obrazovky"/>
            <p:cNvPicPr>
              <a:picLocks noChangeAspect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9922" y="0"/>
              <a:ext cx="66141" cy="15314"/>
            </a:xfrm>
            <a:prstGeom prst="rect">
              <a:avLst/>
            </a:prstGeom>
            <a:noFill/>
          </p:spPr>
        </p:pic>
        <p:pic>
          <p:nvPicPr>
            <p:cNvPr id="8" name="Obrázek 3" descr="loga soukrškolyvjpeg.jpg"/>
            <p:cNvPicPr>
              <a:picLocks noChangeAspect="1"/>
            </p:cNvPicPr>
            <p:nvPr/>
          </p:nvPicPr>
          <p:blipFill>
            <a:blip r:embed="rId3" cstate="print"/>
            <a:srcRect r="73221" b="6723"/>
            <a:stretch>
              <a:fillRect/>
            </a:stretch>
          </p:blipFill>
          <p:spPr bwMode="auto">
            <a:xfrm>
              <a:off x="0" y="0"/>
              <a:ext cx="9922" cy="9984"/>
            </a:xfrm>
            <a:prstGeom prst="rect">
              <a:avLst/>
            </a:prstGeom>
            <a:noFill/>
          </p:spPr>
        </p:pic>
        <p:pic>
          <p:nvPicPr>
            <p:cNvPr id="9" name="Obrázek 4" descr="loga soukrškolyvjpeg.jpg"/>
            <p:cNvPicPr>
              <a:picLocks noChangeAspect="1"/>
            </p:cNvPicPr>
            <p:nvPr/>
          </p:nvPicPr>
          <p:blipFill>
            <a:blip r:embed="rId4" cstate="print"/>
            <a:srcRect l="86334" b="10297"/>
            <a:stretch>
              <a:fillRect/>
            </a:stretch>
          </p:blipFill>
          <p:spPr bwMode="auto">
            <a:xfrm>
              <a:off x="76063" y="0"/>
              <a:ext cx="12774" cy="15314"/>
            </a:xfrm>
            <a:prstGeom prst="rect">
              <a:avLst/>
            </a:prstGeom>
            <a:noFill/>
          </p:spPr>
        </p:pic>
        <p:sp>
          <p:nvSpPr>
            <p:cNvPr id="10" name="Obdélník 5"/>
            <p:cNvSpPr>
              <a:spLocks noChangeArrowheads="1"/>
            </p:cNvSpPr>
            <p:nvPr/>
          </p:nvSpPr>
          <p:spPr bwMode="auto">
            <a:xfrm>
              <a:off x="0" y="9984"/>
              <a:ext cx="9922" cy="5330"/>
            </a:xfrm>
            <a:prstGeom prst="rect">
              <a:avLst/>
            </a:prstGeom>
            <a:solidFill>
              <a:srgbClr val="FFFFFF"/>
            </a:solidFill>
            <a:ln w="25400">
              <a:noFill/>
              <a:miter lim="800000"/>
              <a:headEnd/>
              <a:tailEnd/>
            </a:ln>
          </p:spPr>
          <p:txBody>
            <a:bodyPr vert="horz" wrap="square" lIns="91440" tIns="45720" rIns="91440" bIns="45720" numCol="1" anchor="ctr" anchorCtr="0" compatLnSpc="1">
              <a:prstTxWarp prst="textNoShape">
                <a:avLst/>
              </a:prstTxWarp>
            </a:bodyPr>
            <a:lstStyle/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</a:pPr>
              <a:endPara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endParaRPr>
            </a:p>
          </p:txBody>
        </p:sp>
      </p:grpSp>
    </p:spTree>
    <p:extLst>
      <p:ext uri="{BB962C8B-B14F-4D97-AF65-F5344CB8AC3E}">
        <p14:creationId xmlns="" xmlns:p14="http://schemas.microsoft.com/office/powerpoint/2010/main" val="415367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Veřejná 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</a:t>
            </a:r>
            <a:r>
              <a:rPr lang="cs-CZ" dirty="0"/>
              <a:t>správou věcí veřejných 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Je realizovaná </a:t>
            </a:r>
            <a:r>
              <a:rPr lang="cs-CZ" dirty="0"/>
              <a:t>jako projev výkonné moci </a:t>
            </a:r>
            <a:r>
              <a:rPr lang="cs-CZ" dirty="0" smtClean="0"/>
              <a:t>státu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lze ji definovat </a:t>
            </a:r>
            <a:r>
              <a:rPr lang="cs-CZ" dirty="0"/>
              <a:t>rovněž jako správu </a:t>
            </a:r>
            <a:r>
              <a:rPr lang="cs-CZ" dirty="0" smtClean="0"/>
              <a:t>vrchnostenskou</a:t>
            </a:r>
            <a:r>
              <a:rPr lang="cs-CZ" dirty="0"/>
              <a:t>, pro niž je </a:t>
            </a:r>
            <a:r>
              <a:rPr lang="cs-CZ" dirty="0" smtClean="0"/>
              <a:t>typická </a:t>
            </a:r>
            <a:r>
              <a:rPr lang="cs-CZ" dirty="0"/>
              <a:t>nerovnost a z ní vyplývající nadřazenost některých </a:t>
            </a:r>
            <a:r>
              <a:rPr lang="cs-CZ" dirty="0" smtClean="0"/>
              <a:t>subjektů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4597219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Subjekty veřejné správy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endParaRPr lang="cs-CZ" dirty="0" smtClean="0"/>
          </a:p>
          <a:p>
            <a:pPr lvl="0"/>
            <a:r>
              <a:rPr lang="cs-CZ" dirty="0" smtClean="0"/>
              <a:t>Stát</a:t>
            </a:r>
          </a:p>
          <a:p>
            <a:pPr lvl="0"/>
            <a:r>
              <a:rPr lang="cs-CZ" dirty="0"/>
              <a:t>S</a:t>
            </a:r>
            <a:r>
              <a:rPr lang="cs-CZ" dirty="0" smtClean="0"/>
              <a:t>právní úřady</a:t>
            </a:r>
          </a:p>
          <a:p>
            <a:pPr lvl="0"/>
            <a:r>
              <a:rPr lang="cs-CZ" dirty="0"/>
              <a:t>V</a:t>
            </a:r>
            <a:r>
              <a:rPr lang="cs-CZ" dirty="0" smtClean="0"/>
              <a:t>eřejnoprávní </a:t>
            </a:r>
            <a:r>
              <a:rPr lang="cs-CZ" dirty="0"/>
              <a:t>korporace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32" name="Picture 8" descr="C:\Users\acer s3\AppData\Local\Microsoft\Windows\Temporary Internet Files\Content.IE5\3ZQGNLAE\MC9003913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548680"/>
            <a:ext cx="3322662" cy="588628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221114269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veřejné správy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455907823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29788905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 algn="ctr"/>
            <a:r>
              <a:rPr lang="cs-CZ" dirty="0" smtClean="0"/>
              <a:t>Státní 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Veřejná správa vykonávaná přímo státem jako realizace jeho výkonné moci zahrnující v sobě jak prvky klasického řízení, tak i </a:t>
            </a:r>
            <a:r>
              <a:rPr lang="cs-CZ" dirty="0" smtClean="0"/>
              <a:t>regulace</a:t>
            </a:r>
          </a:p>
          <a:p>
            <a:pPr marL="0" indent="0">
              <a:buNone/>
            </a:pPr>
            <a:endParaRPr lang="cs-CZ" sz="2000" dirty="0"/>
          </a:p>
          <a:p>
            <a:r>
              <a:rPr lang="cs-CZ" dirty="0"/>
              <a:t>V rámci státní správy stát vykonává veřejnou správu přímo prostřednictvím svých orgánů, které jsou při výkonu státní správy správními </a:t>
            </a:r>
            <a:r>
              <a:rPr lang="cs-CZ" dirty="0" smtClean="0"/>
              <a:t>úřady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56273704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Státní správa – ČINNOST, KTERÁ 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v</a:t>
            </a:r>
            <a:r>
              <a:rPr lang="cs-CZ" dirty="0" smtClean="0"/>
              <a:t>ýkonná </a:t>
            </a:r>
            <a:r>
              <a:rPr lang="cs-CZ" dirty="0"/>
              <a:t>a </a:t>
            </a:r>
            <a:r>
              <a:rPr lang="cs-CZ" dirty="0" smtClean="0"/>
              <a:t>nařizovací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státní </a:t>
            </a:r>
            <a:r>
              <a:rPr lang="cs-CZ" dirty="0"/>
              <a:t>správa v rámci výkonné moci zajišťuje provádění norem v mezích jejich zmocnění vlastními normativními </a:t>
            </a:r>
            <a:r>
              <a:rPr lang="cs-CZ" dirty="0" smtClean="0"/>
              <a:t>akty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dále </a:t>
            </a:r>
            <a:r>
              <a:rPr lang="cs-CZ" dirty="0"/>
              <a:t>usměrňuje regulované </a:t>
            </a:r>
            <a:r>
              <a:rPr lang="cs-CZ" dirty="0" smtClean="0"/>
              <a:t>vztahy</a:t>
            </a:r>
            <a:endParaRPr lang="cs-CZ" sz="1400" dirty="0"/>
          </a:p>
          <a:p>
            <a:r>
              <a:rPr lang="cs-CZ" dirty="0" smtClean="0"/>
              <a:t>podzákonného charakteru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vlastní </a:t>
            </a:r>
            <a:r>
              <a:rPr lang="cs-CZ" dirty="0"/>
              <a:t>činnost státní správy může probíhat pouze v mezích zákonů, přičemž správní úřad nesmí konat nic, co jim zákon </a:t>
            </a:r>
            <a:r>
              <a:rPr lang="cs-CZ" dirty="0" smtClean="0"/>
              <a:t>neumožňuje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84367707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200">
        <p:dissolve/>
      </p:transition>
    </mc:Choice>
    <mc:Fallback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Formy realizace státní správy: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1491849698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6218893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Orgány státní správy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396132833"/>
              </p:ext>
            </p:extLst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223844974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14:window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5/56/%C4%8Cesk%C3%BD_statistick%C3%BD_%C3%BA%C5%99a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8641"/>
            <a:ext cx="4318853" cy="324035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20072" y="1439019"/>
            <a:ext cx="377011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←</a:t>
            </a:r>
            <a:br>
              <a:rPr lang="cs-CZ" dirty="0" smtClean="0"/>
            </a:br>
            <a:r>
              <a:rPr lang="cs-CZ" dirty="0" smtClean="0"/>
              <a:t>ČESKÝ STATISTICKÝ ÚŘAD</a:t>
            </a:r>
            <a:endParaRPr lang="cs-CZ" dirty="0"/>
          </a:p>
        </p:txBody>
      </p:sp>
      <p:pic>
        <p:nvPicPr>
          <p:cNvPr id="2052" name="Picture 4" descr="http://upload.wikimedia.org/wikipedia/commons/4/49/MVCR_nova_budov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696" y="3429000"/>
            <a:ext cx="4438254" cy="32207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51520" y="4797152"/>
            <a:ext cx="39552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		                        →</a:t>
            </a:r>
          </a:p>
          <a:p>
            <a:r>
              <a:rPr lang="cs-CZ" dirty="0" smtClean="0"/>
              <a:t>            </a:t>
            </a:r>
            <a:r>
              <a:rPr lang="cs-CZ" dirty="0" smtClean="0"/>
              <a:t>MINISTERSTVO </a:t>
            </a:r>
            <a:r>
              <a:rPr lang="cs-CZ" dirty="0" smtClean="0"/>
              <a:t>VNITRA ČR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191326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amospráva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Veřejná </a:t>
            </a:r>
            <a:r>
              <a:rPr lang="cs-CZ" dirty="0"/>
              <a:t>správa vykonávána někým od státu </a:t>
            </a:r>
            <a:r>
              <a:rPr lang="cs-CZ" dirty="0" smtClean="0"/>
              <a:t>odlišným v</a:t>
            </a:r>
            <a:r>
              <a:rPr lang="cs-CZ" dirty="0"/>
              <a:t> </a:t>
            </a:r>
            <a:r>
              <a:rPr lang="cs-CZ" dirty="0" smtClean="0"/>
              <a:t>jejím zájmu</a:t>
            </a:r>
          </a:p>
          <a:p>
            <a:endParaRPr lang="cs-CZ" sz="2000" dirty="0"/>
          </a:p>
          <a:p>
            <a:r>
              <a:rPr lang="cs-CZ" dirty="0" smtClean="0"/>
              <a:t>Jedná </a:t>
            </a:r>
            <a:r>
              <a:rPr lang="cs-CZ" dirty="0"/>
              <a:t>se o subjekty korporativního </a:t>
            </a:r>
            <a:r>
              <a:rPr lang="cs-CZ" dirty="0" smtClean="0"/>
              <a:t>charakteru označované </a:t>
            </a:r>
            <a:r>
              <a:rPr lang="cs-CZ" dirty="0"/>
              <a:t>jako veřejnoprávní korporace (obce, </a:t>
            </a:r>
            <a:r>
              <a:rPr lang="cs-CZ" dirty="0" smtClean="0"/>
              <a:t>kraje, …)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77319232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Dělení pojmů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politický </a:t>
            </a:r>
            <a:r>
              <a:rPr lang="cs-CZ" b="1" dirty="0"/>
              <a:t>pojem </a:t>
            </a:r>
            <a:r>
              <a:rPr lang="cs-CZ" b="1" dirty="0" smtClean="0"/>
              <a:t>samosprávy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rozumí se jím podstata </a:t>
            </a:r>
            <a:r>
              <a:rPr lang="cs-CZ" dirty="0"/>
              <a:t>samosprávy jako formy realizace veřejné správy </a:t>
            </a:r>
            <a:r>
              <a:rPr lang="cs-CZ" dirty="0" smtClean="0"/>
              <a:t>občany</a:t>
            </a:r>
          </a:p>
          <a:p>
            <a:pPr marL="0" indent="0">
              <a:buNone/>
            </a:pPr>
            <a:endParaRPr lang="cs-CZ" sz="1800" dirty="0"/>
          </a:p>
          <a:p>
            <a:r>
              <a:rPr lang="cs-CZ" b="1" dirty="0" smtClean="0"/>
              <a:t>správní </a:t>
            </a:r>
            <a:r>
              <a:rPr lang="cs-CZ" b="1" dirty="0"/>
              <a:t>pojem </a:t>
            </a:r>
            <a:r>
              <a:rPr lang="cs-CZ" b="1" dirty="0" smtClean="0"/>
              <a:t>samosprávy</a:t>
            </a:r>
            <a:endParaRPr lang="cs-CZ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cs-CZ" dirty="0" smtClean="0"/>
              <a:t>vyjadřuje</a:t>
            </a:r>
            <a:r>
              <a:rPr lang="cs-CZ" dirty="0"/>
              <a:t>, že samosprávu vykonává od státu odlišný právně aprobovaný veřejnoprávní </a:t>
            </a:r>
            <a:r>
              <a:rPr lang="cs-CZ" dirty="0" smtClean="0"/>
              <a:t>subjekt v</a:t>
            </a:r>
            <a:r>
              <a:rPr lang="cs-CZ" dirty="0"/>
              <a:t> postavení veřejnoprávní </a:t>
            </a:r>
            <a:r>
              <a:rPr lang="cs-CZ" dirty="0" smtClean="0"/>
              <a:t>korporace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2622122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samosprávy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423926184"/>
              </p:ext>
            </p:extLst>
          </p:nvPr>
        </p:nvGraphicFramePr>
        <p:xfrm>
          <a:off x="899592" y="1628800"/>
          <a:ext cx="756084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30362650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300">
        <p14:pan dir="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dirty="0" smtClean="0"/>
              <a:t>Obecní správa a samospráva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Obec je základní územní jednotka veřejné správy </a:t>
            </a:r>
            <a:br>
              <a:rPr lang="cs-CZ" dirty="0" smtClean="0"/>
            </a:br>
            <a:r>
              <a:rPr lang="cs-CZ" dirty="0" smtClean="0"/>
              <a:t>v České Republice</a:t>
            </a:r>
          </a:p>
          <a:p>
            <a:r>
              <a:rPr lang="cs-CZ" dirty="0" smtClean="0"/>
              <a:t>Územní společenství občanů, které má právo na samosprávu</a:t>
            </a:r>
          </a:p>
          <a:p>
            <a:r>
              <a:rPr lang="cs-CZ" dirty="0" smtClean="0"/>
              <a:t>Má postavení právnické osoby s vlastním majetkem</a:t>
            </a:r>
          </a:p>
          <a:p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</a:t>
            </a:r>
          </a:p>
        </p:txBody>
      </p:sp>
      <p:pic>
        <p:nvPicPr>
          <p:cNvPr id="4098" name="Picture 2" descr="C:\Users\acer s3\AppData\Local\Microsoft\Windows\Temporary Internet Files\Content.IE5\QY3WDR36\MC9004370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329" y="4655269"/>
            <a:ext cx="5514975" cy="18700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0407573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Krajská správa a samospráva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Širší územní společenství občanů s právem </a:t>
            </a:r>
            <a:br>
              <a:rPr lang="cs-CZ" dirty="0" smtClean="0"/>
            </a:br>
            <a:r>
              <a:rPr lang="cs-CZ" dirty="0" smtClean="0"/>
              <a:t>na samosprávu, kterou vykonává v souladu s potřebami kraje a svých občanů.</a:t>
            </a:r>
          </a:p>
          <a:p>
            <a:r>
              <a:rPr lang="cs-CZ" dirty="0" smtClean="0"/>
              <a:t>Území ČR se člení na 14 vyšších územních samosprávných </a:t>
            </a:r>
            <a:br>
              <a:rPr lang="cs-CZ" dirty="0" smtClean="0"/>
            </a:br>
            <a:r>
              <a:rPr lang="cs-CZ" dirty="0" smtClean="0"/>
              <a:t>celků – krajů.</a:t>
            </a:r>
          </a:p>
        </p:txBody>
      </p:sp>
      <p:pic>
        <p:nvPicPr>
          <p:cNvPr id="3074" name="Picture 2" descr="http://upload.wikimedia.org/wikipedia/commons/2/20/Samospr%C3%A1vn%C3%A9_kraje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789040"/>
            <a:ext cx="4680520" cy="277364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1625780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900">
        <p14:warp dir="i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odpovědi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Veřejnou správu dělíme na _____ a _____.</a:t>
            </a:r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Orgány státní správy dělíme na _____ a _____.</a:t>
            </a:r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Samosprávu dělíme na _____, _____ a _____.</a:t>
            </a:r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Základní územní jednotkou státní správy je _____.</a:t>
            </a:r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Území ČR se člení na ____ vyšších územních samosprávných celků. </a:t>
            </a:r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Státní správu, samosprávu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Ústřední, územní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Územní, zájmová, právnické a podnikající fyzické osoby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Obec</a:t>
            </a:r>
            <a:br>
              <a:rPr lang="cs-CZ" dirty="0" smtClean="0"/>
            </a:br>
            <a:endParaRPr lang="cs-CZ" dirty="0" smtClean="0"/>
          </a:p>
          <a:p>
            <a:pPr marL="514350" indent="-514350">
              <a:buSzPct val="100000"/>
              <a:buFont typeface="+mj-lt"/>
              <a:buAutoNum type="arabicParenR"/>
            </a:pPr>
            <a:r>
              <a:rPr lang="cs-CZ" dirty="0" smtClean="0"/>
              <a:t>14</a:t>
            </a:r>
          </a:p>
          <a:p>
            <a:pPr marL="514350" indent="-514350">
              <a:buSzPct val="100000"/>
              <a:buFont typeface="+mj-lt"/>
              <a:buAutoNum type="arabicParenR"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76305468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686800" cy="4525963"/>
          </a:xfrm>
        </p:spPr>
        <p:txBody>
          <a:bodyPr>
            <a:noAutofit/>
          </a:bodyPr>
          <a:lstStyle/>
          <a:p>
            <a:r>
              <a:rPr lang="pt-BR" sz="1600" dirty="0"/>
              <a:t>AUTOR NEUVEDEN. </a:t>
            </a:r>
            <a:r>
              <a:rPr lang="pt-BR" sz="1600" i="1" dirty="0"/>
              <a:t>http://office.microsoft.com/</a:t>
            </a:r>
            <a:r>
              <a:rPr lang="pt-BR" sz="1600" dirty="0"/>
              <a:t> [online]. [cit. </a:t>
            </a:r>
            <a:r>
              <a:rPr lang="cs-CZ" sz="1600" dirty="0" smtClean="0"/>
              <a:t>22</a:t>
            </a:r>
            <a:r>
              <a:rPr lang="pt-BR" sz="1600" dirty="0" smtClean="0"/>
              <a:t>.</a:t>
            </a:r>
            <a:r>
              <a:rPr lang="cs-CZ" sz="1600" dirty="0" smtClean="0"/>
              <a:t>12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http://office.microsoft.com/cs-cz/images/results.aspx?qu=state&amp;ex=1#ai:MC900391394</a:t>
            </a:r>
            <a:r>
              <a:rPr lang="pt-BR" sz="1600" dirty="0" smtClean="0"/>
              <a:t>|</a:t>
            </a:r>
            <a:endParaRPr lang="cs-CZ" sz="1600" dirty="0" smtClean="0"/>
          </a:p>
          <a:p>
            <a:r>
              <a:rPr lang="cs-CZ" sz="1600" dirty="0"/>
              <a:t>ŠJŮ. </a:t>
            </a:r>
            <a:r>
              <a:rPr lang="cs-CZ" sz="1600" i="1" dirty="0"/>
              <a:t>commons.wikimedia.org/wiki</a:t>
            </a:r>
            <a:r>
              <a:rPr lang="cs-CZ" sz="1600" dirty="0"/>
              <a:t> [online]. [cit. </a:t>
            </a:r>
            <a:r>
              <a:rPr lang="cs-CZ" sz="1600" dirty="0" smtClean="0"/>
              <a:t>22.12.2013]. </a:t>
            </a:r>
            <a:r>
              <a:rPr lang="cs-CZ" sz="1600" dirty="0"/>
              <a:t>Dostupný na WWW: http://commons.wikimedia.org/wiki/File:%C4%8Cesk%C3%BD_statistick%C3%BD_%C3%BA%C5%99ad.jpg </a:t>
            </a:r>
            <a:endParaRPr lang="cs-CZ" sz="1600" dirty="0" smtClean="0"/>
          </a:p>
          <a:p>
            <a:r>
              <a:rPr lang="cs-CZ" sz="1600" dirty="0"/>
              <a:t>VILGUS, Petr. </a:t>
            </a:r>
            <a:r>
              <a:rPr lang="cs-CZ" sz="1600" i="1" dirty="0"/>
              <a:t>commons.wikimedia.org/wiki</a:t>
            </a:r>
            <a:r>
              <a:rPr lang="cs-CZ" sz="1600" dirty="0"/>
              <a:t> [online]. [cit. </a:t>
            </a:r>
            <a:r>
              <a:rPr lang="cs-CZ" sz="1600" dirty="0" smtClean="0"/>
              <a:t>22.12.2013]. </a:t>
            </a:r>
            <a:r>
              <a:rPr lang="cs-CZ" sz="1600" dirty="0"/>
              <a:t>Dostupný na WWW: http://commons.wikimedia.org/wiki/File:MVCR_nova_budova.jpg </a:t>
            </a:r>
            <a:endParaRPr lang="cs-CZ" sz="1600" dirty="0" smtClean="0"/>
          </a:p>
          <a:p>
            <a:r>
              <a:rPr lang="pt-BR" sz="1600" dirty="0"/>
              <a:t>AUTOR NEUVEDEN. </a:t>
            </a:r>
            <a:r>
              <a:rPr lang="pt-BR" sz="1600" i="1" dirty="0"/>
              <a:t>http://office.microsoft.com</a:t>
            </a:r>
            <a:r>
              <a:rPr lang="pt-BR" sz="1600" dirty="0"/>
              <a:t> [online]. [cit. </a:t>
            </a:r>
            <a:r>
              <a:rPr lang="cs-CZ" sz="1600" dirty="0" smtClean="0"/>
              <a:t>22</a:t>
            </a:r>
            <a:r>
              <a:rPr lang="pt-BR" sz="1600" dirty="0" smtClean="0"/>
              <a:t>.</a:t>
            </a:r>
            <a:r>
              <a:rPr lang="cs-CZ" sz="1600" dirty="0" smtClean="0"/>
              <a:t>12.</a:t>
            </a:r>
            <a:r>
              <a:rPr lang="pt-BR" sz="1600" dirty="0" smtClean="0"/>
              <a:t>201</a:t>
            </a:r>
            <a:r>
              <a:rPr lang="cs-CZ" sz="1600" dirty="0" smtClean="0"/>
              <a:t>3</a:t>
            </a:r>
            <a:r>
              <a:rPr lang="pt-BR" sz="1600" dirty="0" smtClean="0"/>
              <a:t>]. </a:t>
            </a:r>
            <a:r>
              <a:rPr lang="pt-BR" sz="1600" dirty="0"/>
              <a:t>Dostupný na WWW: http://office.microsoft.com/cs-cz/images/results.aspx?qu=M%C4%9ASTO&amp;ex=1#ai:MC900437026</a:t>
            </a:r>
            <a:r>
              <a:rPr lang="pt-BR" sz="1600" dirty="0" smtClean="0"/>
              <a:t>|</a:t>
            </a:r>
            <a:endParaRPr lang="cs-CZ" sz="1600" dirty="0" smtClean="0"/>
          </a:p>
          <a:p>
            <a:r>
              <a:rPr lang="cs-CZ" sz="1600" dirty="0"/>
              <a:t>AUTOR NEUVEDEN. </a:t>
            </a:r>
            <a:r>
              <a:rPr lang="cs-CZ" sz="1600" i="1" dirty="0"/>
              <a:t>commons.wikimedia.org/wiki</a:t>
            </a:r>
            <a:r>
              <a:rPr lang="cs-CZ" sz="1600" dirty="0"/>
              <a:t> [online]. [cit. </a:t>
            </a:r>
            <a:r>
              <a:rPr lang="cs-CZ" sz="1600" dirty="0" smtClean="0"/>
              <a:t>22.12.2013]. </a:t>
            </a:r>
            <a:r>
              <a:rPr lang="cs-CZ" sz="1600" dirty="0"/>
              <a:t>Dostupný na WWW: http://commons.wikimedia.org/wiki/File:Samospr%C3%A1vn%C3%A9_kraje.png </a:t>
            </a:r>
          </a:p>
          <a:p>
            <a:r>
              <a:rPr lang="cs-CZ" sz="1600" dirty="0"/>
              <a:t>DVOŘÁK, Jan, a kol. </a:t>
            </a:r>
            <a:r>
              <a:rPr lang="cs-CZ" sz="1600" i="1" dirty="0"/>
              <a:t>Odmaturuj ze společenských věd.</a:t>
            </a:r>
            <a:r>
              <a:rPr lang="cs-CZ" sz="1600" dirty="0"/>
              <a:t> 1. vyd. Brno: </a:t>
            </a:r>
            <a:r>
              <a:rPr lang="cs-CZ" sz="1600" dirty="0" err="1"/>
              <a:t>Didaktis</a:t>
            </a:r>
            <a:r>
              <a:rPr lang="cs-CZ" sz="1600" dirty="0"/>
              <a:t>, 2008, 256 s. ISBN 978-80-7358-122-0</a:t>
            </a:r>
            <a:r>
              <a:rPr lang="cs-CZ" sz="1600" dirty="0" smtClean="0"/>
              <a:t>.</a:t>
            </a:r>
          </a:p>
          <a:p>
            <a:r>
              <a:rPr lang="cs-CZ" sz="1600" dirty="0"/>
              <a:t>ONDRUŠ, Radek. </a:t>
            </a:r>
            <a:r>
              <a:rPr lang="cs-CZ" sz="1600" i="1" dirty="0"/>
              <a:t>Správní právo: distanční studijní opora</a:t>
            </a:r>
            <a:r>
              <a:rPr lang="cs-CZ" sz="1600" dirty="0"/>
              <a:t>. Vyd. 2., </a:t>
            </a:r>
            <a:r>
              <a:rPr lang="cs-CZ" sz="1600" dirty="0" err="1"/>
              <a:t>přeprac</a:t>
            </a:r>
            <a:r>
              <a:rPr lang="cs-CZ" sz="1600" dirty="0"/>
              <a:t>. Brno: Masarykova univerzita v Brně, 2005, 234, [20] s. ISBN 80-210-3857-8. </a:t>
            </a:r>
            <a:endParaRPr lang="cs-CZ" sz="1600" dirty="0" smtClean="0"/>
          </a:p>
          <a:p>
            <a:r>
              <a:rPr lang="cs-CZ" sz="1600" dirty="0" smtClean="0"/>
              <a:t>KADEČKA</a:t>
            </a:r>
            <a:r>
              <a:rPr lang="cs-CZ" sz="1600" dirty="0"/>
              <a:t>, Stanislav a Petr PRŮCHA. Správní právo - obecná část : multimediální učební text. 2., </a:t>
            </a:r>
            <a:r>
              <a:rPr lang="cs-CZ" sz="1600" dirty="0" err="1"/>
              <a:t>nezměn</a:t>
            </a:r>
            <a:r>
              <a:rPr lang="cs-CZ" sz="1600" dirty="0"/>
              <a:t>. vyd. Brno: Masarykova univerzita, 2008. 74 s. ISBN </a:t>
            </a:r>
            <a:r>
              <a:rPr lang="cs-CZ" sz="1600" dirty="0" smtClean="0"/>
              <a:t>978-80-210-4588-0.</a:t>
            </a:r>
            <a:endParaRPr lang="cs-CZ" sz="1600" b="1" dirty="0" smtClean="0"/>
          </a:p>
          <a:p>
            <a:r>
              <a:rPr lang="cs-CZ" sz="1600" dirty="0" smtClean="0"/>
              <a:t>Vlastní zdroje</a:t>
            </a:r>
          </a:p>
        </p:txBody>
      </p:sp>
    </p:spTree>
    <p:extLst>
      <p:ext uri="{BB962C8B-B14F-4D97-AF65-F5344CB8AC3E}">
        <p14:creationId xmlns="" xmlns:p14="http://schemas.microsoft.com/office/powerpoint/2010/main" val="420855586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213</TotalTime>
  <Words>534</Words>
  <Application>Microsoft Office PowerPoint</Application>
  <PresentationFormat>Předvádění na obrazovce (4:3)</PresentationFormat>
  <Paragraphs>105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Cesta</vt:lpstr>
      <vt:lpstr>Snímek 1</vt:lpstr>
      <vt:lpstr>Veřejná správa</vt:lpstr>
      <vt:lpstr>Subjekty veřejné správy</vt:lpstr>
      <vt:lpstr>Dělení veřejné správy</vt:lpstr>
      <vt:lpstr>Státní správa</vt:lpstr>
      <vt:lpstr>Státní správa – ČINNOST, KTERÁ JE:</vt:lpstr>
      <vt:lpstr>Formy realizace státní správy:</vt:lpstr>
      <vt:lpstr>Orgány státní správy</vt:lpstr>
      <vt:lpstr>Snímek 9</vt:lpstr>
      <vt:lpstr>Samospráva</vt:lpstr>
      <vt:lpstr>Dělení pojmů</vt:lpstr>
      <vt:lpstr>Dělení samosprávy</vt:lpstr>
      <vt:lpstr>Obecní správa a samospráva</vt:lpstr>
      <vt:lpstr>Krajská správa a samospráva</vt:lpstr>
      <vt:lpstr>Otázky a odpovědi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Zárubová</dc:creator>
  <cp:lastModifiedBy>Dum</cp:lastModifiedBy>
  <cp:revision>21</cp:revision>
  <dcterms:created xsi:type="dcterms:W3CDTF">2014-03-28T14:33:16Z</dcterms:created>
  <dcterms:modified xsi:type="dcterms:W3CDTF">2014-04-23T10:51:21Z</dcterms:modified>
</cp:coreProperties>
</file>