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1"/>
  </p:notesMasterIdLst>
  <p:sldIdLst>
    <p:sldId id="271" r:id="rId2"/>
    <p:sldId id="272" r:id="rId3"/>
    <p:sldId id="258" r:id="rId4"/>
    <p:sldId id="257" r:id="rId5"/>
    <p:sldId id="266" r:id="rId6"/>
    <p:sldId id="260" r:id="rId7"/>
    <p:sldId id="269" r:id="rId8"/>
    <p:sldId id="270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0C5"/>
    <a:srgbClr val="B2CB7F"/>
    <a:srgbClr val="DFBE9D"/>
    <a:srgbClr val="DFD6D3"/>
    <a:srgbClr val="FF0000"/>
    <a:srgbClr val="B9FB25"/>
    <a:srgbClr val="0048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VY_32_INOVACE_05_Slovní druhy 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</a:t>
          </a:r>
          <a:r>
            <a:rPr lang="cs-CZ" sz="2000" smtClean="0"/>
            <a:t>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9. 10.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27027-A56B-4694-AACF-1A4C4AB29925}" type="presOf" srcId="{D1B46980-6531-4606-95E6-44980827E919}" destId="{2CDFEC33-8C2A-49C6-B23B-FA3577B1DCE9}" srcOrd="1" destOrd="0" presId="urn:microsoft.com/office/officeart/2005/8/layout/target3"/>
    <dgm:cxn modelId="{AAEB8EA6-4A24-4FA0-BC7C-A67F1B0F8D37}" type="presOf" srcId="{D1D4F407-5343-4D3F-B5B9-D407B03CAEB4}" destId="{AED2198E-93D5-4001-81B4-73124B309672}" srcOrd="1" destOrd="0" presId="urn:microsoft.com/office/officeart/2005/8/layout/target3"/>
    <dgm:cxn modelId="{4FA29FB2-58AD-44B7-8F01-24FF46CED5DE}" type="presOf" srcId="{D05761FA-3C71-4DD0-9183-7C99EBE53F4B}" destId="{23526C68-77CF-4757-B0E2-EC80EC09B19D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7944169B-2B48-4D08-8A9D-5F8C72B6F97B}" type="presOf" srcId="{D1D4F407-5343-4D3F-B5B9-D407B03CAEB4}" destId="{D005CE8C-CC26-4C3E-AC11-E15060ECD759}" srcOrd="0" destOrd="0" presId="urn:microsoft.com/office/officeart/2005/8/layout/target3"/>
    <dgm:cxn modelId="{17D8C6AF-7830-4D8F-9D18-0739BB789959}" type="presOf" srcId="{B651F6E3-6281-48DB-9319-2AEAFDAE7572}" destId="{70A198DD-41D2-4313-8B5B-1CF1BCF383F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1C04919-500F-44BC-9C40-7329CF593193}" type="presOf" srcId="{D1B46980-6531-4606-95E6-44980827E919}" destId="{004736B2-18D3-4D6D-AA18-DF3F81E9E312}" srcOrd="0" destOrd="0" presId="urn:microsoft.com/office/officeart/2005/8/layout/target3"/>
    <dgm:cxn modelId="{7F83CBE4-A4BB-4990-AD31-131EB51BE03C}" type="presOf" srcId="{4C35D32F-0EAB-4CD7-82EE-45574DC2A586}" destId="{2463512F-938D-4E07-9D5C-7B2E99ABD39E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783844D8-4842-4816-8435-096DA4FE9328}" type="presOf" srcId="{4865AC3F-78E2-43BA-A56B-7C465B8FCF11}" destId="{54F8D70D-FB57-4298-A600-D8F61B2A354A}" srcOrd="0" destOrd="0" presId="urn:microsoft.com/office/officeart/2005/8/layout/target3"/>
    <dgm:cxn modelId="{EC11C53A-FEC1-4FD2-A8C2-0C4424C52C3B}" type="presOf" srcId="{4C35D32F-0EAB-4CD7-82EE-45574DC2A586}" destId="{A02C1AC3-4F1B-47BC-9A88-D00EAE61D85A}" srcOrd="1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B0E0E32-622E-467A-83F1-5898B78C9A4E}" type="presOf" srcId="{D8197B8C-B260-4A16-BDF4-0947B075E274}" destId="{0F7944D4-5DCA-4B9E-A896-D52854246E44}" srcOrd="0" destOrd="0" presId="urn:microsoft.com/office/officeart/2005/8/layout/target3"/>
    <dgm:cxn modelId="{E508AC98-5715-490A-9F0D-94158E491A2B}" type="presOf" srcId="{D8197B8C-B260-4A16-BDF4-0947B075E274}" destId="{5C0D1B75-263C-4468-B985-565C95B9422B}" srcOrd="1" destOrd="0" presId="urn:microsoft.com/office/officeart/2005/8/layout/target3"/>
    <dgm:cxn modelId="{5CF3FA40-471C-4136-A805-70D33BDEB436}" type="presOf" srcId="{757F3AB3-0718-4624-B441-E567A8F0AB56}" destId="{333A1088-737F-45CB-B68E-254E46348037}" srcOrd="0" destOrd="0" presId="urn:microsoft.com/office/officeart/2005/8/layout/target3"/>
    <dgm:cxn modelId="{045F53E3-3AA4-49DC-8F0B-1228239446F5}" type="presOf" srcId="{B651F6E3-6281-48DB-9319-2AEAFDAE7572}" destId="{7145B55B-1B24-4B93-A1D4-B8021E4AC78C}" srcOrd="0" destOrd="0" presId="urn:microsoft.com/office/officeart/2005/8/layout/target3"/>
    <dgm:cxn modelId="{2B578876-8427-4329-ACD9-CF726F20790D}" type="presOf" srcId="{D05761FA-3C71-4DD0-9183-7C99EBE53F4B}" destId="{6204D4B4-078C-4ACF-B823-77A728483A3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38AE7BD-0411-483B-8291-E663EB4BEAAC}" type="presOf" srcId="{4865AC3F-78E2-43BA-A56B-7C465B8FCF11}" destId="{FC425D1D-3DF2-408E-A4F8-250CA94A450A}" srcOrd="1" destOrd="0" presId="urn:microsoft.com/office/officeart/2005/8/layout/target3"/>
    <dgm:cxn modelId="{0FA49588-AE6B-4DCE-B8DE-C2F92AF1A889}" type="presParOf" srcId="{333A1088-737F-45CB-B68E-254E46348037}" destId="{F5ABB229-8D3B-4694-996A-96F23CF14429}" srcOrd="0" destOrd="0" presId="urn:microsoft.com/office/officeart/2005/8/layout/target3"/>
    <dgm:cxn modelId="{AF2C5A9C-A4DC-4CFD-B8BB-946431C46B80}" type="presParOf" srcId="{333A1088-737F-45CB-B68E-254E46348037}" destId="{F41139FD-01EE-4571-8B17-4FB00FC51163}" srcOrd="1" destOrd="0" presId="urn:microsoft.com/office/officeart/2005/8/layout/target3"/>
    <dgm:cxn modelId="{28E01B1E-A400-433A-9BB6-CBC6A387C1AF}" type="presParOf" srcId="{333A1088-737F-45CB-B68E-254E46348037}" destId="{D005CE8C-CC26-4C3E-AC11-E15060ECD759}" srcOrd="2" destOrd="0" presId="urn:microsoft.com/office/officeart/2005/8/layout/target3"/>
    <dgm:cxn modelId="{720FB78E-E862-4182-AF1A-216BE87AC4E1}" type="presParOf" srcId="{333A1088-737F-45CB-B68E-254E46348037}" destId="{E2699407-A48D-4333-A645-7FA48F1FE3B7}" srcOrd="3" destOrd="0" presId="urn:microsoft.com/office/officeart/2005/8/layout/target3"/>
    <dgm:cxn modelId="{51A80AAD-770C-4974-AE43-CFCD59E664E5}" type="presParOf" srcId="{333A1088-737F-45CB-B68E-254E46348037}" destId="{D5EA2712-68D0-4098-BDE6-B295C6AB6119}" srcOrd="4" destOrd="0" presId="urn:microsoft.com/office/officeart/2005/8/layout/target3"/>
    <dgm:cxn modelId="{47823F5D-802B-4FA2-B028-57C2D70F3089}" type="presParOf" srcId="{333A1088-737F-45CB-B68E-254E46348037}" destId="{54F8D70D-FB57-4298-A600-D8F61B2A354A}" srcOrd="5" destOrd="0" presId="urn:microsoft.com/office/officeart/2005/8/layout/target3"/>
    <dgm:cxn modelId="{1C20813D-2919-468E-814F-CA3713CA1D13}" type="presParOf" srcId="{333A1088-737F-45CB-B68E-254E46348037}" destId="{C616B022-AA0C-4D3B-BDBF-093D86622E86}" srcOrd="6" destOrd="0" presId="urn:microsoft.com/office/officeart/2005/8/layout/target3"/>
    <dgm:cxn modelId="{5B066CBD-A5DF-4874-BA24-36375E2CBA43}" type="presParOf" srcId="{333A1088-737F-45CB-B68E-254E46348037}" destId="{69684AB7-5B8D-45A5-BC2F-6AF80EB883EF}" srcOrd="7" destOrd="0" presId="urn:microsoft.com/office/officeart/2005/8/layout/target3"/>
    <dgm:cxn modelId="{59DD4551-220A-4B78-8459-E9D19DF2253D}" type="presParOf" srcId="{333A1088-737F-45CB-B68E-254E46348037}" destId="{004736B2-18D3-4D6D-AA18-DF3F81E9E312}" srcOrd="8" destOrd="0" presId="urn:microsoft.com/office/officeart/2005/8/layout/target3"/>
    <dgm:cxn modelId="{8631E247-0111-4964-8CED-18E249A99AA1}" type="presParOf" srcId="{333A1088-737F-45CB-B68E-254E46348037}" destId="{9CCAD005-8609-4003-9C1F-3AFC293FB9F9}" srcOrd="9" destOrd="0" presId="urn:microsoft.com/office/officeart/2005/8/layout/target3"/>
    <dgm:cxn modelId="{27D8DD2F-92E8-4FB5-A27D-6EB7E079E102}" type="presParOf" srcId="{333A1088-737F-45CB-B68E-254E46348037}" destId="{0C4087F0-2DA9-4805-A823-C8C5404FEF67}" srcOrd="10" destOrd="0" presId="urn:microsoft.com/office/officeart/2005/8/layout/target3"/>
    <dgm:cxn modelId="{40E8D5C3-CEC8-4A5A-B407-01001BA05659}" type="presParOf" srcId="{333A1088-737F-45CB-B68E-254E46348037}" destId="{7145B55B-1B24-4B93-A1D4-B8021E4AC78C}" srcOrd="11" destOrd="0" presId="urn:microsoft.com/office/officeart/2005/8/layout/target3"/>
    <dgm:cxn modelId="{CB0FFBF0-75BE-40EB-A6E4-A18645A0A347}" type="presParOf" srcId="{333A1088-737F-45CB-B68E-254E46348037}" destId="{6919BCDB-3A39-4371-A415-42187620F612}" srcOrd="12" destOrd="0" presId="urn:microsoft.com/office/officeart/2005/8/layout/target3"/>
    <dgm:cxn modelId="{9EFE0082-5F4A-43FF-A100-97FBAB1195C5}" type="presParOf" srcId="{333A1088-737F-45CB-B68E-254E46348037}" destId="{19974A4C-782A-40F8-BDC1-A903A52CB5DC}" srcOrd="13" destOrd="0" presId="urn:microsoft.com/office/officeart/2005/8/layout/target3"/>
    <dgm:cxn modelId="{E3733D7F-CCA6-4B12-94F9-DB1C15DEF8A3}" type="presParOf" srcId="{333A1088-737F-45CB-B68E-254E46348037}" destId="{0F7944D4-5DCA-4B9E-A896-D52854246E44}" srcOrd="14" destOrd="0" presId="urn:microsoft.com/office/officeart/2005/8/layout/target3"/>
    <dgm:cxn modelId="{9A51A9D7-CE67-4332-9140-63F63AB41F36}" type="presParOf" srcId="{333A1088-737F-45CB-B68E-254E46348037}" destId="{DFC55A8B-2DFD-41AE-A307-96A1D2E66396}" srcOrd="15" destOrd="0" presId="urn:microsoft.com/office/officeart/2005/8/layout/target3"/>
    <dgm:cxn modelId="{A3D6F9A1-15B0-46DC-90D1-9B56354B6E52}" type="presParOf" srcId="{333A1088-737F-45CB-B68E-254E46348037}" destId="{EB210E99-FECE-49F2-86FD-20F903E541DE}" srcOrd="16" destOrd="0" presId="urn:microsoft.com/office/officeart/2005/8/layout/target3"/>
    <dgm:cxn modelId="{198B2541-54DD-4AD0-A633-09F9D8AD2DE0}" type="presParOf" srcId="{333A1088-737F-45CB-B68E-254E46348037}" destId="{2463512F-938D-4E07-9D5C-7B2E99ABD39E}" srcOrd="17" destOrd="0" presId="urn:microsoft.com/office/officeart/2005/8/layout/target3"/>
    <dgm:cxn modelId="{DC181CA3-8CC9-4489-A580-AB0CF0CAB950}" type="presParOf" srcId="{333A1088-737F-45CB-B68E-254E46348037}" destId="{59FE3E3B-A92F-4A98-9A20-76394874AFA6}" srcOrd="18" destOrd="0" presId="urn:microsoft.com/office/officeart/2005/8/layout/target3"/>
    <dgm:cxn modelId="{68802E82-0C18-407F-A2AB-D1AFD86E7DA0}" type="presParOf" srcId="{333A1088-737F-45CB-B68E-254E46348037}" destId="{8EB502EF-CA4F-4140-AFB6-D26D41E73615}" srcOrd="19" destOrd="0" presId="urn:microsoft.com/office/officeart/2005/8/layout/target3"/>
    <dgm:cxn modelId="{933DD90A-5320-4081-834C-9A1F30553122}" type="presParOf" srcId="{333A1088-737F-45CB-B68E-254E46348037}" destId="{6204D4B4-078C-4ACF-B823-77A728483A32}" srcOrd="20" destOrd="0" presId="urn:microsoft.com/office/officeart/2005/8/layout/target3"/>
    <dgm:cxn modelId="{AC6A6244-B154-47EF-A179-430F440C683B}" type="presParOf" srcId="{333A1088-737F-45CB-B68E-254E46348037}" destId="{AED2198E-93D5-4001-81B4-73124B309672}" srcOrd="21" destOrd="0" presId="urn:microsoft.com/office/officeart/2005/8/layout/target3"/>
    <dgm:cxn modelId="{070FA7A6-F6D4-4D24-8A3B-A35ADCB650DD}" type="presParOf" srcId="{333A1088-737F-45CB-B68E-254E46348037}" destId="{FC425D1D-3DF2-408E-A4F8-250CA94A450A}" srcOrd="22" destOrd="0" presId="urn:microsoft.com/office/officeart/2005/8/layout/target3"/>
    <dgm:cxn modelId="{73845DE8-E29F-423F-9242-BF9EBFB37CBC}" type="presParOf" srcId="{333A1088-737F-45CB-B68E-254E46348037}" destId="{2CDFEC33-8C2A-49C6-B23B-FA3577B1DCE9}" srcOrd="23" destOrd="0" presId="urn:microsoft.com/office/officeart/2005/8/layout/target3"/>
    <dgm:cxn modelId="{34529E4E-4937-4433-A6AB-F83BB2DAB366}" type="presParOf" srcId="{333A1088-737F-45CB-B68E-254E46348037}" destId="{70A198DD-41D2-4313-8B5B-1CF1BCF383FB}" srcOrd="24" destOrd="0" presId="urn:microsoft.com/office/officeart/2005/8/layout/target3"/>
    <dgm:cxn modelId="{92007CF5-F142-4E1E-93D8-4F8245902CCF}" type="presParOf" srcId="{333A1088-737F-45CB-B68E-254E46348037}" destId="{5C0D1B75-263C-4468-B985-565C95B9422B}" srcOrd="25" destOrd="0" presId="urn:microsoft.com/office/officeart/2005/8/layout/target3"/>
    <dgm:cxn modelId="{2A63C13C-BCDA-48E7-9CC4-A08D77703ACB}" type="presParOf" srcId="{333A1088-737F-45CB-B68E-254E46348037}" destId="{A02C1AC3-4F1B-47BC-9A88-D00EAE61D85A}" srcOrd="26" destOrd="0" presId="urn:microsoft.com/office/officeart/2005/8/layout/target3"/>
    <dgm:cxn modelId="{95EA2382-38E7-495F-A491-C85B1C2CA48C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</a:t>
          </a:r>
          <a:r>
            <a:rPr lang="cs-CZ" sz="2000" kern="1200" smtClean="0"/>
            <a:t>okres Ústí nad Orlicí</a:t>
          </a:r>
          <a:endParaRPr lang="cs-CZ" sz="2000" kern="1200" dirty="0"/>
        </a:p>
      </dsp:txBody>
      <dsp:txXfrm>
        <a:off x="1258000" y="0"/>
        <a:ext cx="6498543" cy="254771"/>
      </dsp:txXfrm>
    </dsp:sp>
    <dsp:sp modelId="{D5EA2712-68D0-4098-BDE6-B295C6AB6119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9. 10. 2011</a:t>
          </a:r>
          <a:endParaRPr lang="cs-CZ" sz="2000" kern="1200" dirty="0"/>
        </a:p>
      </dsp:txBody>
      <dsp:txXfrm>
        <a:off x="1273857" y="254771"/>
        <a:ext cx="6498543" cy="254771"/>
      </dsp:txXfrm>
    </dsp:sp>
    <dsp:sp modelId="{69684AB7-5B8D-45A5-BC2F-6AF80EB883E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273857" y="509542"/>
        <a:ext cx="6498543" cy="254771"/>
      </dsp:txXfrm>
    </dsp:sp>
    <dsp:sp modelId="{0C4087F0-2DA9-4805-A823-C8C5404FEF67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VY_32_INOVACE_05_Slovní druhy I</a:t>
          </a:r>
          <a:endParaRPr lang="cs-CZ" sz="2000" kern="1200" dirty="0"/>
        </a:p>
      </dsp:txBody>
      <dsp:txXfrm>
        <a:off x="1273857" y="764313"/>
        <a:ext cx="6498543" cy="254773"/>
      </dsp:txXfrm>
    </dsp:sp>
    <dsp:sp modelId="{19974A4C-782A-40F8-BDC1-A903A52CB5DC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273857" y="1019086"/>
        <a:ext cx="6498543" cy="254771"/>
      </dsp:txXfrm>
    </dsp:sp>
    <dsp:sp modelId="{EB210E99-FECE-49F2-86FD-20F903E541DE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273857" y="1273857"/>
        <a:ext cx="6498543" cy="254771"/>
      </dsp:txXfrm>
    </dsp:sp>
    <dsp:sp modelId="{8EB502EF-CA4F-4140-AFB6-D26D41E73615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01D02-AAF9-40EF-9A0F-9DA3A563148E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4799C-77B5-4144-9937-19A5C1D238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202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A4799C-77B5-4144-9937-19A5C1D2384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406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168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011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573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130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796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59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671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286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6655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203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682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482F22-592D-4278-B16A-C9C34885623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2A33C-F69C-4B97-A135-D2BA0B6A95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1122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49002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79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DUM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3. ročník</a:t>
            </a:r>
            <a:endParaRPr lang="cs-CZ" dirty="0" smtClean="0"/>
          </a:p>
          <a:p>
            <a:r>
              <a:rPr lang="cs-CZ" dirty="0" smtClean="0"/>
              <a:t>materiál je </a:t>
            </a:r>
            <a:r>
              <a:rPr lang="cs-CZ" smtClean="0"/>
              <a:t>určen k </a:t>
            </a:r>
            <a:r>
              <a:rPr lang="cs-CZ" dirty="0" smtClean="0"/>
              <a:t>prezentaci a procvičení názvů a pořadí slovních druhů</a:t>
            </a:r>
          </a:p>
          <a:p>
            <a:r>
              <a:rPr lang="cs-CZ" dirty="0" smtClean="0"/>
              <a:t>ve výukové části (snímky 3, 4) se děti seznamují s názvy slovních druhů a čísly, která označují jejich pořadí</a:t>
            </a:r>
          </a:p>
          <a:p>
            <a:r>
              <a:rPr lang="cs-CZ" dirty="0" smtClean="0"/>
              <a:t>snímky 5 – 7 slouží k procvičení pořadí slovních druhů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21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/>
            </a:gs>
            <a:gs pos="50000">
              <a:srgbClr val="DFBE9D"/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Documents and Settings\Jana\Local Settings\Temporary Internet Files\Content.IE5\RSBZXVRJ\MC900250101[1].wm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E8D9D1"/>
              </a:clrFrom>
              <a:clrTo>
                <a:srgbClr val="E8D9D1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5" y="-37830"/>
            <a:ext cx="5004048" cy="6792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939072" y="1913978"/>
            <a:ext cx="1785132" cy="1441621"/>
            <a:chOff x="3939072" y="1913978"/>
            <a:chExt cx="1785132" cy="144162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30061">
              <a:off x="3939072" y="1913978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 rot="2678650">
              <a:off x="4226961" y="2313617"/>
              <a:ext cx="14849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Podstatná </a:t>
              </a:r>
            </a:p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jména</a:t>
              </a: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586477" y="2069231"/>
            <a:ext cx="1652977" cy="1443600"/>
            <a:chOff x="5724026" y="735390"/>
            <a:chExt cx="1652977" cy="14436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 rot="1283456">
              <a:off x="6100356" y="1072728"/>
              <a:ext cx="12065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Přídavná </a:t>
              </a:r>
            </a:p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jména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031461" y="234636"/>
            <a:ext cx="1652977" cy="1443600"/>
            <a:chOff x="5724026" y="735390"/>
            <a:chExt cx="1652977" cy="1443600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 rot="1283456">
              <a:off x="6100356" y="1211227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Číslovky</a:t>
              </a: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933500" y="1544530"/>
            <a:ext cx="1652977" cy="1443600"/>
            <a:chOff x="5724026" y="735390"/>
            <a:chExt cx="1652977" cy="1443600"/>
          </a:xfrm>
        </p:grpSpPr>
        <p:pic>
          <p:nvPicPr>
            <p:cNvPr id="22" name="Picture 3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 rot="1283456">
              <a:off x="6053300" y="1211225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Příslovce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801345" y="371431"/>
            <a:ext cx="1785132" cy="1441621"/>
            <a:chOff x="3494635" y="627610"/>
            <a:chExt cx="1785132" cy="1441621"/>
          </a:xfrm>
        </p:grpSpPr>
        <p:pic>
          <p:nvPicPr>
            <p:cNvPr id="25" name="Picture 2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4635" y="627610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 rot="1283456">
              <a:off x="3777518" y="1120222"/>
              <a:ext cx="13415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Předložky</a:t>
              </a: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068119" y="-37830"/>
            <a:ext cx="1652977" cy="1443600"/>
            <a:chOff x="5724026" y="735390"/>
            <a:chExt cx="1652977" cy="1443600"/>
          </a:xfrm>
        </p:grpSpPr>
        <p:pic>
          <p:nvPicPr>
            <p:cNvPr id="28" name="Picture 3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 rot="1283456">
              <a:off x="6100356" y="1211227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Spojky</a:t>
              </a: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1899306" y="1155393"/>
            <a:ext cx="1785132" cy="1441621"/>
            <a:chOff x="3938893" y="1916831"/>
            <a:chExt cx="1785132" cy="1441621"/>
          </a:xfrm>
        </p:grpSpPr>
        <p:pic>
          <p:nvPicPr>
            <p:cNvPr id="31" name="Picture 2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8893" y="1916831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2" name="TextovéPole 31"/>
            <p:cNvSpPr txBox="1"/>
            <p:nvPr/>
          </p:nvSpPr>
          <p:spPr>
            <a:xfrm rot="1283456">
              <a:off x="4311111" y="2452972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Částice</a:t>
              </a: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2947114" y="1286134"/>
            <a:ext cx="1667972" cy="1443600"/>
            <a:chOff x="5724026" y="735390"/>
            <a:chExt cx="1667972" cy="1443600"/>
          </a:xfrm>
        </p:grpSpPr>
        <p:pic>
          <p:nvPicPr>
            <p:cNvPr id="34" name="Picture 3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 rot="1283456">
              <a:off x="5924525" y="1287426"/>
              <a:ext cx="14674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Citoslovce</a:t>
              </a: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965384" y="2924944"/>
            <a:ext cx="1785132" cy="1441621"/>
            <a:chOff x="3938893" y="1916831"/>
            <a:chExt cx="1785132" cy="1441621"/>
          </a:xfrm>
        </p:grpSpPr>
        <p:pic>
          <p:nvPicPr>
            <p:cNvPr id="13" name="Picture 2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8893" y="1916831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 rot="1283456">
              <a:off x="4311111" y="2452972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Zájmena</a:t>
              </a: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459564" y="554958"/>
            <a:ext cx="1785132" cy="1441621"/>
            <a:chOff x="3494635" y="627610"/>
            <a:chExt cx="1785132" cy="1441621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4635" y="627610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 rot="1283456">
              <a:off x="3866853" y="1163751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Slovesa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5412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6 C 0.00486 -0.00209 0.00955 -0.00301 0.01458 -0.00417 C 0.02951 -0.00186 0.04444 -0.0007 0.05937 0.00138 C 0.06441 0.00416 0.06753 0.00694 0.07291 0.00833 C 0.0809 0.0155 0.08906 0.01574 0.09479 0.02638 C 0.09791 0.03217 0.10121 0.03703 0.10416 0.04305 C 0.10486 0.04444 0.10625 0.04722 0.10625 0.04722 C 0.10625 0.04745 0.10555 0.0706 0.10416 0.07638 C 0.10173 0.08588 0.09705 0.08958 0.09166 0.09583 C 0.09062 0.09722 0.08941 0.09838 0.08854 0.1 C 0.08767 0.10138 0.08732 0.103 0.08646 0.10416 C 0.08368 0.1074 0.07968 0.10902 0.07708 0.1125 C 0.07274 0.11828 0.06632 0.12523 0.06041 0.12777 C 0.06423 0.12037 0.06059 0.12268 0.05521 0.12083 C 0.05711 0.11296 0.05677 0.11898 0.05104 0.11805 C 0.04948 0.11782 0.04826 0.1162 0.04687 0.11527 C 0.04548 0.11574 0.04392 0.11782 0.04271 0.11666 C 0.04184 0.11574 0.04479 0.11296 0.04375 0.1125 C 0.04062 0.11157 0.0375 0.11342 0.03437 0.11388 C 0.02517 0.11689 0.02239 0.11713 0.01041 0.11805 C 0.00347 0.11342 0.00555 0.11782 -0.00104 0.11944 C -0.0165 0.12338 -0.03247 0.12361 -0.04792 0.12777 C -0.05278 0.13101 -0.05382 0.1331 -0.06042 0.12916 C -0.06146 0.12847 -0.06077 0.12592 -0.06146 0.125 C -0.06216 0.12407 -0.06354 0.12407 -0.06459 0.12361 C -0.0842 0.12893 -0.1 0.14236 -0.11771 0.15416 C -0.1224 0.1618 -0.12795 0.16504 -0.13334 0.17222 C -0.14202 0.18379 -0.13351 0.17569 -0.14063 0.18194 C -0.14306 0.19166 -0.14098 0.18495 -0.15 0.2 C -0.15278 0.20463 -0.154 0.21041 -0.15625 0.21527 C -0.15764 0.22245 -0.15973 0.22916 -0.16146 0.23611 C -0.16268 0.25069 -0.16563 0.26944 -0.15729 0.28055 C -0.15278 0.30439 -0.12431 0.30069 -0.11146 0.30138 C -0.09636 0.30532 -0.08316 0.30856 -0.06771 0.30972 C -0.06181 0.31111 -0.05712 0.31365 -0.05209 0.31805 C -0.04914 0.33009 -0.05539 0.33634 -0.05938 0.34583 C -0.06476 0.35879 -0.07188 0.375 -0.08125 0.38333 C -0.08785 0.39652 -0.09532 0.39907 -0.10521 0.40555 C -0.11424 0.39953 -0.1191 0.40763 -0.12709 0.41111 C -0.12778 0.40972 -0.12813 0.40625 -0.12917 0.40694 C -0.13143 0.40833 -0.13125 0.41342 -0.13334 0.41527 C -0.13438 0.4162 -0.13542 0.41713 -0.13646 0.41805 C -0.13941 0.42407 -0.14202 0.4324 -0.14584 0.4375 " pathEditMode="relative" ptsTypes="ffffffffffffffffffffffffffffffffffffffffffA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44444E-6 C 0.00382 -0.00277 0.00521 -0.00625 0.01059 -0.0037 C 0.01459 0.00417 0.0198 0.01204 0.02518 0.01806 C 0.03056 0.0301 0.03716 0.04144 0.04115 0.0544 C 0.04514 0.06528 0.04514 0.075 0.05191 0.08195 C 0.05712 0.10579 0.08125 0.10116 0.09184 0.10186 C 0.09184 0.10209 0.10122 0.10371 0.10261 0.10556 C 0.10921 0.11436 0.11181 0.12176 0.1132 0.13473 C 0.11459 0.15672 0.11598 0.17848 0.11719 0.20047 C 0.11719 0.21135 0.11997 0.21644 0.12396 0.2257 C 0.12396 0.22732 0.12674 0.23149 0.12674 0.23172 C 0.12518 0.24283 0.12396 0.24537 0.11858 0.25325 C 0.11598 0.26991 0.12136 0.24491 0.11459 0.26412 C 0.10921 0.28102 0.11858 0.26227 0.11059 0.27686 C 0.10799 0.28843 0.10521 0.30695 0.11181 0.31366 " pathEditMode="relative" rAng="0" ptsTypes="ffffffffffffffA">
                                      <p:cBhvr>
                                        <p:cTn id="1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7" y="1537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1.48148E-6 C 0.02882 0.00255 0.05764 0.00695 0.08681 0.00857 C 0.09826 0.01158 0.09097 0.00949 0.10851 0.01366 C 0.11997 0.01621 0.13073 0.025 0.14115 0.03079 C 0.1559 0.03912 0.17188 0.04398 0.18767 0.04954 C 0.19184 0.05417 0.19774 0.05741 0.20017 0.06343 C 0.20139 0.0669 0.2033 0.07361 0.2033 0.07384 C 0.20017 0.09815 0.18854 0.10857 0.17066 0.12176 C 0.16563 0.12546 0.16233 0.12986 0.1566 0.13195 C 0.15295 0.13796 0.14965 0.14167 0.14427 0.1456 C 0.13854 0.16458 0.14063 0.18241 0.15052 0.19884 C 0.15156 0.20023 0.15104 0.20255 0.15208 0.20394 C 0.15451 0.20741 0.15851 0.20949 0.16128 0.2125 C 0.16441 0.22315 0.17344 0.22269 0.17986 0.22986 C 0.18438 0.23472 0.18715 0.23958 0.19236 0.24352 C 0.1941 0.24931 0.1967 0.25324 0.19861 0.25903 C 0.19757 0.27732 0.19705 0.28472 0.19236 0.3 C 0.1908 0.30533 0.18924 0.31042 0.18767 0.31551 C 0.18715 0.31736 0.18611 0.3206 0.18611 0.32107 C 0.18698 0.32755 0.18767 0.33472 0.18924 0.34121 C 0.18976 0.34306 0.1908 0.34653 0.1908 0.34676 " pathEditMode="relative" rAng="0" ptsTypes="ffffffffffffffffffffA">
                                      <p:cBhvr>
                                        <p:cTn id="2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56" y="1731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0.00116 C 0.01233 -0.00347 0.01493 -0.00972 0.02813 -0.00509 C 0.04045 0.00857 0.05104 0.02199 0.06528 0.03241 C 0.07778 0.05347 0.09774 0.07246 0.10799 0.09491 C 0.11649 0.11389 0.11701 0.13009 0.13333 0.1419 C 0.14583 0.18287 0.20885 0.17477 0.23594 0.17616 C 0.23628 0.17616 0.25764 0.17917 0.26128 0.18241 C 0.27882 0.19746 0.28472 0.21042 0.28976 0.23241 C 0.29288 0.27014 0.29549 0.30741 0.29826 0.34491 C 0.3 0.36389 0.3059 0.37338 0.31545 0.38866 C 0.31736 0.3919 0.32135 0.39815 0.32135 0.39838 C 0.31788 0.41806 0.31649 0.42222 0.30399 0.43588 C 0.29531 0.46482 0.30972 0.42176 0.29288 0.45463 C 0.27743 0.4838 0.30434 0.45116 0.28125 0.47639 C 0.27517 0.4963 0.26736 0.52801 0.28715 0.53912 " pathEditMode="relative" rAng="0" ptsTypes="ffffffffffffffA">
                                      <p:cBhvr>
                                        <p:cTn id="30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9" y="2634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2.22222E-6 C 0.01979 0.00208 0.02916 0.00648 0.0467 0.01227 C 0.05434 0.01875 0.06146 0.02731 0.06909 0.03125 C 0.07205 0.03541 0.07448 0.04143 0.07778 0.04398 C 0.08194 0.04676 0.08871 0.05069 0.09253 0.05671 C 0.09427 0.05926 0.09531 0.06366 0.09705 0.06597 C 0.09878 0.06875 0.10087 0.06967 0.10295 0.07245 C 0.11493 0.08958 0.10555 0.08171 0.11458 0.08866 C 0.11857 0.09699 0.12396 0.10208 0.12795 0.11065 C 0.1309 0.1169 0.13368 0.12315 0.13663 0.12963 C 0.13819 0.1331 0.14114 0.13912 0.14114 0.13935 C 0.14375 0.15671 0.14722 0.17245 0.14982 0.19004 C 0.1526 0.20648 0.1533 0.22407 0.15573 0.24097 C 0.15989 0.31018 0.15729 0.25903 0.16041 0.39953 C 0.16094 0.42291 0.16198 0.46944 0.16198 0.46967 C 0.16041 0.50787 0.15989 0.54861 0.15573 0.58703 C 0.15521 0.59236 0.15382 0.59699 0.15278 0.60278 C 0.15225 0.60787 0.15191 0.61342 0.15139 0.61852 C 0.15191 0.62916 0.15173 0.64004 0.15278 0.65046 C 0.1533 0.65416 0.15555 0.65602 0.15573 0.66018 C 0.15607 0.66296 0.15573 0.66782 0.15434 0.66944 C 0.1533 0.67106 0.1533 0.66528 0.15278 0.66296 " pathEditMode="relative" rAng="0" ptsTypes="fffffffffffffffffffffA">
                                      <p:cBhvr>
                                        <p:cTn id="3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90" y="3354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0.00115 C 0.01667 -0.00486 0.03299 -0.01157 0.05035 -0.01527 C 0.05677 -0.01805 0.05208 -0.0162 0.06354 -0.01782 C 0.06962 -0.01875 0.08177 -0.01921 0.08177 -0.01921 C 0.10851 -0.01921 0.13299 -0.01875 0.15903 -0.01388 C 0.16146 -0.0125 0.16372 -0.01088 0.16615 -0.00972 C 0.16875 -0.00902 0.17101 -0.00902 0.17327 -0.00787 C 0.18021 -0.00416 0.18629 0.00116 0.19375 0.00348 C 0.1967 0.00973 0.2007 0.01551 0.20278 0.02223 C 0.20295 0.04306 0.20295 0.06436 0.20399 0.08496 C 0.20417 0.09491 0.2092 0.10139 0.21372 0.10857 C 0.2283 0.12917 0.25174 0.12824 0.27188 0.12987 C 0.30521 0.12871 0.31511 0.12894 0.34202 0.12107 C 0.35833 0.12176 0.36354 0.12153 0.37639 0.12431 C 0.38507 0.1301 0.39358 0.13264 0.39688 0.14468 C 0.39427 0.16482 0.38629 0.17732 0.37639 0.19306 C 0.37136 0.20162 0.37778 0.19561 0.37136 0.2007 C 0.36632 0.21343 0.35799 0.22454 0.35104 0.23612 C 0.34375 0.24769 0.35295 0.23264 0.34392 0.24723 C 0.34288 0.24838 0.34097 0.25209 0.34097 0.25209 C 0.34011 0.25625 0.33715 0.25996 0.33698 0.26412 C 0.33646 0.27524 0.33646 0.28635 0.33785 0.29676 C 0.33993 0.3132 0.35799 0.32362 0.36927 0.3257 C 0.37865 0.325 0.38837 0.32547 0.39792 0.32431 C 0.40938 0.32338 0.42066 0.31482 0.43108 0.31065 C 0.43629 0.30857 0.44306 0.30787 0.44861 0.30672 C 0.46111 0.30741 0.47379 0.30741 0.48611 0.30787 C 0.49688 0.30857 0.50747 0.31598 0.51771 0.31945 C 0.52066 0.32292 0.52847 0.33056 0.5309 0.33565 C 0.53455 0.34306 0.53212 0.34098 0.53698 0.34329 C 0.54236 0.35973 0.53577 0.34098 0.54219 0.35301 C 0.54653 0.36065 0.54879 0.37084 0.55035 0.3801 C 0.55052 0.40787 0.55174 0.43542 0.55174 0.46366 " pathEditMode="relative" rAng="0" ptsTypes="ffffffffffffffffffffffffffffffffA">
                                      <p:cBhvr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87" y="2233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85185E-6 C 0.00104 -0.00602 0.00399 -0.00671 0.00694 -0.01157 C 0.00764 -0.01319 0.00781 -0.01481 0.00885 -0.01597 C 0.01076 -0.01829 0.0151 -0.02199 0.0151 -0.02176 C 0.0184 -0.0287 0.02378 -0.03125 0.02847 -0.0368 C 0.03368 -0.04329 0.03802 -0.04907 0.04462 -0.05139 C 0.04931 -0.05579 0.05382 -0.05833 0.05903 -0.06018 C 0.06545 -0.06666 0.07483 -0.06782 0.08264 -0.06898 C 0.08941 -0.07268 0.09722 -0.07222 0.10417 -0.07523 C 0.11615 -0.08009 0.12778 -0.08403 0.13993 -0.08657 C 0.16892 -0.08634 0.19809 -0.08634 0.22708 -0.08541 C 0.22899 -0.08541 0.23108 -0.08449 0.23316 -0.08403 C 0.24115 -0.08217 0.25156 -0.07754 0.25972 -0.07662 C 0.26962 -0.07546 0.28941 -0.07338 0.28941 -0.07315 C 0.30503 -0.06898 0.32031 -0.06875 0.33646 -0.06782 C 0.34722 -0.0662 0.35764 -0.06041 0.36788 -0.05879 C 0.37326 -0.0581 0.3941 -0.05602 0.39809 -0.05579 C 0.41163 -0.05208 0.42535 -0.04815 0.43889 -0.04398 C 0.4441 -0.03912 0.45121 -0.03518 0.45729 -0.03241 C 0.46389 -0.02546 0.47066 -0.01921 0.47674 -0.01157 C 0.48108 -0.00602 0.4842 0.00139 0.48906 0.00602 C 0.49132 0.01134 0.49375 0.01459 0.4974 0.01806 C 0.50121 0.02616 0.50556 0.0338 0.50851 0.04283 C 0.50816 0.04792 0.50833 0.05301 0.50764 0.05764 C 0.50729 0.05949 0.50608 0.06065 0.50556 0.0625 C 0.50208 0.07222 0.49896 0.08125 0.4941 0.09028 C 0.49097 0.09584 0.48889 0.10394 0.4849 0.10972 C 0.48056 0.11597 0.48177 0.11204 0.47778 0.11667 C 0.46944 0.12732 0.46285 0.13218 0.45208 0.1375 C 0.44323 0.14699 0.4533 0.13773 0.44288 0.14352 C 0.43767 0.1463 0.43299 0.1507 0.42743 0.15371 C 0.42396 0.15556 0.41996 0.15695 0.41632 0.15949 C 0.41024 0.16389 0.41111 0.16759 0.40312 0.17153 C 0.39635 0.18125 0.38125 0.19144 0.37656 0.20232 C 0.37483 0.20625 0.37378 0.21065 0.37222 0.21435 C 0.3717 0.21597 0.37101 0.21713 0.37031 0.21875 C 0.36892 0.22616 0.36788 0.23334 0.36632 0.24051 C 0.36701 0.26852 0.36615 0.29746 0.38681 0.30695 C 0.40399 0.30671 0.42153 0.30671 0.43889 0.30602 C 0.44496 0.30579 0.44323 0.30371 0.44913 0.30162 C 0.45729 0.29838 0.46597 0.29792 0.47378 0.29283 C 0.48264 0.28611 0.49653 0.27523 0.50642 0.27199 C 0.51198 0.26945 0.51806 0.26921 0.52396 0.26759 C 0.54653 0.26829 0.55521 0.26991 0.57413 0.27454 C 0.5816 0.2794 0.58854 0.2838 0.5967 0.28658 C 0.60174 0.29144 0.60556 0.29306 0.61111 0.29722 C 0.61701 0.30162 0.62222 0.30834 0.62726 0.31459 C 0.62934 0.3169 0.6316 0.31945 0.63351 0.32199 C 0.63698 0.32662 0.64375 0.33658 0.64375 0.33727 C 0.64496 0.34259 0.6467 0.34584 0.64983 0.35023 C 0.65069 0.35371 0.6533 0.35671 0.6533 0.36065 C 0.6533 0.37685 0.65174 0.38889 0.64479 0.40023 C 0.6434 0.40232 0.64184 0.40324 0.64062 0.40463 C 0.63889 0.40764 0.63802 0.41065 0.63663 0.41343 C 0.63576 0.41551 0.6217 0.42917 0.62014 0.42986 C 0.61441 0.4382 0.60642 0.44097 0.59861 0.44468 C 0.5941 0.44676 0.59097 0.45093 0.58646 0.45347 C 0.57708 0.45903 0.56788 0.46296 0.56285 0.47709 C 0.55955 0.48634 0.55972 0.49537 0.55972 0.50556 " pathEditMode="relative" rAng="0" ptsTypes="ffffffffffffffffffffffffffffffffffffffffffffffffffffffffffA">
                                      <p:cBhvr>
                                        <p:cTn id="51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656" y="2094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7.40741E-7 C 0.0191 -0.00486 0.02292 -0.01088 0.0434 -0.00648 C 0.0625 0.00741 0.07847 0.02106 0.10052 0.03171 C 0.11996 0.05278 0.15052 0.07222 0.16615 0.09491 C 0.17917 0.11389 0.18021 0.13032 0.20538 0.14236 C 0.22448 0.1838 0.32135 0.17523 0.36302 0.17685 C 0.36354 0.17685 0.39635 0.17986 0.40226 0.18333 C 0.42899 0.19861 0.43837 0.21157 0.44601 0.2338 C 0.45052 0.27199 0.45469 0.30949 0.45903 0.34768 C 0.46146 0.36667 0.47083 0.37616 0.48542 0.3919 C 0.48837 0.39514 0.49444 0.40139 0.49444 0.40162 C 0.48941 0.4213 0.48698 0.42569 0.46788 0.43935 C 0.45434 0.46875 0.47656 0.425 0.45052 0.45833 C 0.42708 0.48796 0.4684 0.45509 0.43299 0.48032 C 0.42344 0.50069 0.41146 0.53264 0.44184 0.54398 " pathEditMode="relative" rAng="0" ptsTypes="ffffffffffffffA">
                                      <p:cBhvr>
                                        <p:cTn id="58" dur="3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722" y="2664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0.00509 C 0.01128 -0.00509 0.02604 -0.00671 0.04097 -0.01296 C 0.05208 -0.01782 0.06285 -0.02384 0.07396 -0.02847 C 0.07691 -0.03009 0.07899 -0.02963 0.08194 -0.03125 C 0.08958 -0.03518 0.09618 -0.04051 0.10469 -0.04305 C 0.1125 -0.04861 0.12292 -0.05301 0.13194 -0.05579 C 0.14149 -0.06204 0.1493 -0.06528 0.16042 -0.06713 C 0.17118 -0.07245 0.18194 -0.07778 0.1934 -0.08032 C 0.20052 -0.08426 0.2066 -0.08449 0.21493 -0.08542 C 0.21614 -0.08588 0.21736 -0.08657 0.2184 -0.0868 C 0.22066 -0.08727 0.22292 -0.08727 0.22517 -0.08796 C 0.24514 -0.09467 0.26406 -0.10625 0.28316 -0.11528 C 0.29236 -0.11967 0.30226 -0.12222 0.31163 -0.12685 C 0.33055 -0.13634 0.34948 -0.14699 0.36962 -0.15278 C 0.38576 -0.16481 0.40781 -0.16782 0.42656 -0.17222 C 0.4625 -0.1713 0.47482 -0.17268 0.50156 -0.16713 C 0.51076 -0.1618 0.52187 -0.15648 0.52778 -0.1463 C 0.53003 -0.14236 0.53229 -0.13842 0.53455 -0.13449 C 0.53542 -0.13333 0.5368 -0.13079 0.5368 -0.13055 C 0.53802 -0.12546 0.53941 -0.12153 0.54132 -0.11667 C 0.54323 -0.10555 0.5441 -0.09467 0.53802 -0.08542 C 0.53559 -0.07755 0.53298 -0.07222 0.52778 -0.06597 C 0.52552 -0.05833 0.52847 -0.06528 0.52205 -0.05972 C 0.51719 -0.05509 0.51337 -0.0493 0.50833 -0.04583 C 0.50087 -0.03889 0.49253 -0.03333 0.48437 -0.02708 C 0.48073 -0.02083 0.47673 -0.02153 0.46979 -0.01944 C 0.45798 -0.0162 0.4559 -0.01412 0.44132 -0.01296 C 0.41614 -0.00579 0.3809 -0.00787 0.35937 -0.00764 C 0.34375 -0.00717 0.33281 -0.00532 0.3184 -0.00116 C 0.31614 -0.00046 0.31371 -1.11111E-6 0.31163 0.00139 C 0.30937 0.00301 0.30486 0.00671 0.30486 0.00695 C 0.3059 0.03009 0.30312 0.0382 0.31614 0.05278 C 0.32048 0.0581 0.32621 0.06065 0.33212 0.06227 C 0.33507 0.0632 0.34114 0.06482 0.34114 0.06505 C 0.37552 0.06389 0.38767 0.06273 0.4151 0.0581 C 0.42239 0.05509 0.42934 0.05093 0.4368 0.04931 C 0.44479 0.04306 0.43472 0.05023 0.44583 0.04537 C 0.45139 0.04306 0.45712 0.03889 0.46285 0.03634 C 0.47413 0.03102 0.47031 0.03426 0.47882 0.02986 C 0.48403 0.02732 0.48628 0.02523 0.49132 0.02338 C 0.49427 0.02222 0.50052 0.02083 0.50052 0.02107 C 0.51146 0.01343 0.52205 0.00857 0.53455 0.00671 C 0.54878 0.00116 0.56979 0.00625 0.58455 0.01042 C 0.59149 0.01597 0.60052 0.01759 0.60729 0.02338 C 0.61423 0.02917 0.62083 0.03611 0.62795 0.04167 C 0.63333 0.0507 0.63177 0.04607 0.63368 0.05463 C 0.63281 0.06343 0.63333 0.07245 0.62899 0.08009 C 0.62691 0.08843 0.62413 0.0963 0.62222 0.10486 C 0.61962 0.1169 0.61719 0.12847 0.61076 0.13843 C 0.60885 0.14699 0.60226 0.14792 0.59601 0.15255 C 0.58125 0.16412 0.56632 0.18195 0.54705 0.18241 C 0.53229 0.18241 0.51736 0.18264 0.50278 0.18403 C 0.50087 0.18426 0.49896 0.18449 0.49705 0.18472 C 0.49392 0.18565 0.48802 0.1875 0.48802 0.18773 C 0.48264 0.18727 0.47708 0.1875 0.47205 0.18634 C 0.47205 0.18658 0.46354 0.18009 0.4618 0.1787 C 0.46059 0.17778 0.45833 0.17593 0.45833 0.17616 C 0.45798 0.17593 0.45121 0.17801 0.45052 0.1787 C 0.44566 0.18241 0.45 0.18241 0.44687 0.18241 C 0.43472 0.18727 0.44479 0.18449 0.43559 0.19144 C 0.43385 0.19769 0.42951 0.2007 0.42778 0.20741 C 0.4283 0.22963 0.42951 0.23958 0.43229 0.25787 C 0.43351 0.29445 0.43333 0.28935 0.44236 0.325 C 0.4493 0.33033 0.44826 0.33727 0.45139 0.34445 C 0.4526 0.34745 0.45469 0.34977 0.45607 0.35208 C 0.46128 0.36111 0.45434 0.35023 0.46285 0.35995 C 0.46701 0.36482 0.47031 0.37199 0.47535 0.37546 C 0.47882 0.37801 0.48142 0.37963 0.48437 0.38241 C 0.48958 0.38565 0.49444 0.39259 0.50052 0.39468 C 0.50538 0.40023 0.51076 0.40486 0.51649 0.40903 C 0.51979 0.41528 0.52482 0.41759 0.53003 0.42107 C 0.53542 0.43056 0.52864 0.42037 0.53559 0.42593 C 0.53732 0.42755 0.53854 0.42986 0.5401 0.43125 C 0.54444 0.43472 0.55069 0.43634 0.55503 0.44005 C 0.55885 0.44329 0.5625 0.44815 0.56649 0.45185 C 0.57864 0.46273 0.56875 0.45208 0.57673 0.46088 C 0.57413 0.47824 0.57066 0.47361 0.57778 0.47894 C 0.57552 0.48681 0.5783 0.48009 0.57309 0.48542 C 0.56875 0.49028 0.57274 0.49236 0.56649 0.49445 C 0.55937 0.48935 0.56667 0.49329 0.55955 0.49329 C 0.55729 0.49329 0.55503 0.49213 0.55278 0.49213 C 0.5651 0.48889 0.57986 0.49329 0.59253 0.49445 C 0.60226 0.49838 0.60816 0.48495 0.61649 0.48287 C 0.6191 0.48218 0.6217 0.48287 0.6243 0.48287 " pathEditMode="relative" rAng="0" ptsTypes="fffffffffffffffffffffffffffffffffffffffffffffffffffffffffffffffffffffffffffffffffffA">
                                      <p:cBhvr>
                                        <p:cTn id="65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88" y="1576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7037E-7 C 0.00104 -0.00185 0.00226 -0.00393 0.00382 -0.00556 C 0.00555 -0.00694 0.00764 -0.00787 0.0092 -0.00972 C 0.01041 -0.01088 0.01076 -0.0125 0.01163 -0.01366 C 0.01354 -0.01574 0.01632 -0.01713 0.01805 -0.01921 C 0.02361 -0.02593 0.03038 -0.03403 0.03767 -0.0375 C 0.04444 -0.0463 0.05521 -0.05486 0.06476 -0.0581 C 0.06892 -0.06157 0.07291 -0.06204 0.0776 -0.06505 C 0.08298 -0.06829 0.08802 -0.07153 0.09392 -0.07338 C 0.10399 -0.08171 0.12743 -0.08518 0.14062 -0.08727 C 0.14982 -0.0912 0.16024 -0.09282 0.16996 -0.09352 C 0.18837 -0.09352 0.20729 -0.09352 0.22621 -0.09282 C 0.23177 -0.09259 0.23698 -0.0912 0.24253 -0.08981 C 0.26979 -0.08449 0.2776 -0.08264 0.29982 -0.0706 C 0.3125 -0.06389 0.32708 -0.05833 0.33351 -0.04143 C 0.33264 -0.03218 0.33385 -0.0206 0.32916 -0.0125 C 0.32639 -0.00764 0.32031 0.00139 0.32031 0.00162 C 0.31857 0.00857 0.31232 0.0125 0.30729 0.01667 C 0.30364 0.01991 0.3 0.025 0.29653 0.02778 C 0.28524 0.03681 0.28889 0.03264 0.27934 0.03727 C 0.27778 0.03819 0.27639 0.04005 0.27482 0.04028 C 0.26944 0.04144 0.26406 0.0412 0.25868 0.0419 C 0.25208 0.04306 0.24583 0.04468 0.23941 0.04607 C 0.20035 0.04329 0.16371 0.03588 0.12552 0.02894 C 0.04982 0.03125 0.09601 0.02662 0.06996 0.03472 C 0.06371 0.04005 0.05521 0.04236 0.05173 0.05116 C 0.04948 0.05625 0.04618 0.06644 0.04618 0.06667 C 0.04427 0.0838 0.04271 0.10093 0.04618 0.11759 C 0.05017 0.13519 0.06146 0.15347 0.07118 0.1662 C 0.07274 0.16806 0.07291 0.17107 0.07448 0.17315 C 0.07587 0.17477 0.07847 0.17454 0.08003 0.17593 C 0.08194 0.17778 0.08351 0.17963 0.08524 0.18171 C 0.08628 0.1831 0.08732 0.18519 0.08854 0.18565 C 0.09861 0.19306 0.11302 0.19537 0.1243 0.19838 C 0.14479 0.1963 0.16562 0.19537 0.18628 0.19259 C 0.20278 0.19005 0.21996 0.18495 0.23698 0.18171 C 0.24323 0.1787 0.25 0.1787 0.25625 0.17755 C 0.26198 0.17616 0.26719 0.17338 0.27257 0.17153 C 0.27969 0.16991 0.28611 0.16991 0.29323 0.16875 C 0.30295 0.1662 0.3118 0.16458 0.32153 0.16366 C 0.34687 0.16412 0.38472 0.15764 0.40278 0.18843 C 0.40416 0.19375 0.40503 0.19954 0.4059 0.20532 C 0.40503 0.21782 0.40555 0.22639 0.39861 0.23542 C 0.39132 0.26227 0.36232 0.27176 0.34323 0.27407 C 0.28889 0.29144 0.21823 0.27315 0.15885 0.26991 C 0.10677 0.27107 0.08472 0.26806 0.0441 0.2787 C 0.03489 0.28426 0.02587 0.29051 0.01927 0.30046 C 0.0158 0.30602 0.01371 0.31157 0.01059 0.31736 C 0.00903 0.33171 0.00833 0.33495 0.01059 0.35185 C 0.01076 0.35648 0.01493 0.35926 0.01684 0.36296 C 0.02153 0.3713 0.02604 0.38287 0.03455 0.38634 C 0.0401 0.39259 0.04653 0.39745 0.05278 0.40301 C 0.05833 0.40764 0.06198 0.41458 0.06788 0.41852 C 0.09913 0.43796 0.13194 0.44954 0.16649 0.45579 C 0.26232 0.45417 0.22587 0.45926 0.26406 0.45162 C 0.29427 0.45208 0.32708 0.44931 0.35729 0.45694 C 0.36458 0.46366 0.3743 0.46435 0.38212 0.46991 C 0.39062 0.47523 0.40017 0.48148 0.40937 0.48472 C 0.41632 0.48727 0.42222 0.49421 0.42882 0.49722 C 0.43142 0.49861 0.43732 0.50023 0.43732 0.50046 C 0.43871 0.50139 0.43923 0.50301 0.44062 0.50417 C 0.44201 0.50532 0.44375 0.50556 0.44496 0.50648 C 0.44618 0.5081 0.44618 0.50995 0.44722 0.51065 C 0.45017 0.51528 0.45451 0.51759 0.45798 0.5206 C 0.46389 0.52546 0.46944 0.53218 0.47535 0.53773 C 0.47899 0.54005 0.48142 0.54537 0.48507 0.54722 C 0.48732 0.54815 0.49184 0.55 0.49184 0.55023 C 0.49757 0.56042 0.49496 0.57361 0.49496 0.58611 " pathEditMode="relative" rAng="0" ptsTypes="fffffffffffffffffffffffffffffffffffffffffffffffffffffffffffffffffffA">
                                      <p:cBhvr>
                                        <p:cTn id="72" dur="3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78" y="2463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 rot="19748437">
            <a:off x="1668127" y="112374"/>
            <a:ext cx="1785132" cy="1441621"/>
            <a:chOff x="3939072" y="1913978"/>
            <a:chExt cx="1785132" cy="1441621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30061">
              <a:off x="3939072" y="1913978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 rot="2678650">
              <a:off x="4226961" y="2313617"/>
              <a:ext cx="148497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Podstatná </a:t>
              </a:r>
            </a:p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jména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 rot="19362002">
            <a:off x="1768381" y="1418868"/>
            <a:ext cx="1652977" cy="1443600"/>
            <a:chOff x="5651417" y="727206"/>
            <a:chExt cx="1652977" cy="1443600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1417" y="727206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 rot="1283456">
              <a:off x="5957597" y="1042058"/>
              <a:ext cx="120656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Přídavná </a:t>
              </a:r>
            </a:p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jména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806969" y="2708920"/>
            <a:ext cx="1785132" cy="1441621"/>
            <a:chOff x="3938893" y="1916831"/>
            <a:chExt cx="1785132" cy="1441621"/>
          </a:xfrm>
        </p:grpSpPr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8893" y="1916831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 rot="1283456">
              <a:off x="4311111" y="2452972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Zájmena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 rot="19876333">
            <a:off x="1873046" y="4056625"/>
            <a:ext cx="1652977" cy="1443600"/>
            <a:chOff x="5724026" y="735390"/>
            <a:chExt cx="1652977" cy="1443600"/>
          </a:xfrm>
        </p:grpSpPr>
        <p:pic>
          <p:nvPicPr>
            <p:cNvPr id="14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 rot="1283456">
              <a:off x="6100356" y="1211227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Číslovky</a:t>
              </a:r>
            </a:p>
          </p:txBody>
        </p:sp>
      </p:grpSp>
      <p:grpSp>
        <p:nvGrpSpPr>
          <p:cNvPr id="16" name="Skupina 15"/>
          <p:cNvGrpSpPr/>
          <p:nvPr/>
        </p:nvGrpSpPr>
        <p:grpSpPr>
          <a:xfrm rot="20993077">
            <a:off x="1806968" y="5301208"/>
            <a:ext cx="1785132" cy="1441621"/>
            <a:chOff x="3494635" y="627610"/>
            <a:chExt cx="1785132" cy="1441621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4635" y="627610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 rot="1283456">
              <a:off x="3866853" y="1163751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Slovesa</a:t>
              </a: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73499" y="287958"/>
            <a:ext cx="1076325" cy="952500"/>
            <a:chOff x="4033837" y="2952751"/>
            <a:chExt cx="1076325" cy="9525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708693">
              <a:off x="4095750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4307117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1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98780" y="1375643"/>
            <a:ext cx="1076325" cy="952500"/>
            <a:chOff x="3952389" y="2952751"/>
            <a:chExt cx="1076325" cy="952500"/>
          </a:xfrm>
        </p:grpSpPr>
        <p:pic>
          <p:nvPicPr>
            <p:cNvPr id="24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891307" flipH="1">
              <a:off x="4014302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4314194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2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383643" y="2708920"/>
            <a:ext cx="1076325" cy="952500"/>
            <a:chOff x="4033837" y="2952751"/>
            <a:chExt cx="1076325" cy="952500"/>
          </a:xfrm>
        </p:grpSpPr>
        <p:pic>
          <p:nvPicPr>
            <p:cNvPr id="27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708693">
              <a:off x="4095750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4307117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3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59105" y="4034357"/>
            <a:ext cx="1076325" cy="952500"/>
            <a:chOff x="3952389" y="2952751"/>
            <a:chExt cx="1076325" cy="952500"/>
          </a:xfrm>
        </p:grpSpPr>
        <p:pic>
          <p:nvPicPr>
            <p:cNvPr id="30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891307" flipH="1">
              <a:off x="4014302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4314194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4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536043" y="5461496"/>
            <a:ext cx="1076325" cy="952500"/>
            <a:chOff x="4033837" y="2952751"/>
            <a:chExt cx="1076325" cy="952500"/>
          </a:xfrm>
        </p:grpSpPr>
        <p:pic>
          <p:nvPicPr>
            <p:cNvPr id="33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708693">
              <a:off x="4095750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4307117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5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 rot="19615941">
            <a:off x="6588224" y="251678"/>
            <a:ext cx="1652977" cy="1443600"/>
            <a:chOff x="5724026" y="735390"/>
            <a:chExt cx="1652977" cy="1443600"/>
          </a:xfrm>
        </p:grpSpPr>
        <p:pic>
          <p:nvPicPr>
            <p:cNvPr id="36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 rot="1283456">
              <a:off x="6053300" y="1211225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Příslovce</a:t>
              </a:r>
              <a:endParaRPr lang="cs-CZ" b="1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4944315" y="276032"/>
            <a:ext cx="1076325" cy="952500"/>
            <a:chOff x="3952389" y="2952751"/>
            <a:chExt cx="1076325" cy="952500"/>
          </a:xfrm>
        </p:grpSpPr>
        <p:pic>
          <p:nvPicPr>
            <p:cNvPr id="39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891307" flipH="1">
              <a:off x="4014302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4314194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6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6612454" y="1424109"/>
            <a:ext cx="1785132" cy="1441621"/>
            <a:chOff x="3494635" y="627610"/>
            <a:chExt cx="1785132" cy="1441621"/>
          </a:xfrm>
        </p:grpSpPr>
        <p:pic>
          <p:nvPicPr>
            <p:cNvPr id="42" name="Picture 2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4635" y="627610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 rot="1283456">
              <a:off x="3777518" y="1120222"/>
              <a:ext cx="13415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Předložky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5028598" y="1571869"/>
            <a:ext cx="1076325" cy="952500"/>
            <a:chOff x="4033837" y="2952751"/>
            <a:chExt cx="1076325" cy="952500"/>
          </a:xfrm>
        </p:grpSpPr>
        <p:pic>
          <p:nvPicPr>
            <p:cNvPr id="45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708693">
              <a:off x="4095750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6" name="TextovéPole 45"/>
            <p:cNvSpPr txBox="1"/>
            <p:nvPr/>
          </p:nvSpPr>
          <p:spPr>
            <a:xfrm>
              <a:off x="4307117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7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 rot="20007171">
            <a:off x="6724726" y="2708920"/>
            <a:ext cx="1652977" cy="1443600"/>
            <a:chOff x="5724026" y="735390"/>
            <a:chExt cx="1652977" cy="1443600"/>
          </a:xfrm>
        </p:grpSpPr>
        <p:pic>
          <p:nvPicPr>
            <p:cNvPr id="48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9" name="TextovéPole 48"/>
            <p:cNvSpPr txBox="1"/>
            <p:nvPr/>
          </p:nvSpPr>
          <p:spPr>
            <a:xfrm rot="1283456">
              <a:off x="6100356" y="1211227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Spojky</a:t>
              </a: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088876" y="2708919"/>
            <a:ext cx="1076325" cy="952500"/>
            <a:chOff x="3952389" y="2952751"/>
            <a:chExt cx="1076325" cy="952500"/>
          </a:xfrm>
        </p:grpSpPr>
        <p:pic>
          <p:nvPicPr>
            <p:cNvPr id="51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891307" flipH="1">
              <a:off x="4014302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>
              <a:off x="4314194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8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 rot="20794005">
            <a:off x="6724726" y="4057614"/>
            <a:ext cx="1785132" cy="1441621"/>
            <a:chOff x="3938893" y="1916831"/>
            <a:chExt cx="1785132" cy="1441621"/>
          </a:xfrm>
        </p:grpSpPr>
        <p:pic>
          <p:nvPicPr>
            <p:cNvPr id="54" name="Picture 2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38893" y="1916831"/>
              <a:ext cx="1785132" cy="144162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5" name="TextovéPole 54"/>
            <p:cNvSpPr txBox="1"/>
            <p:nvPr/>
          </p:nvSpPr>
          <p:spPr>
            <a:xfrm rot="1283456">
              <a:off x="4311111" y="2452972"/>
              <a:ext cx="12065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Částice</a:t>
              </a: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5173159" y="4034356"/>
            <a:ext cx="1076325" cy="952500"/>
            <a:chOff x="4033837" y="2952751"/>
            <a:chExt cx="1076325" cy="952500"/>
          </a:xfrm>
        </p:grpSpPr>
        <p:pic>
          <p:nvPicPr>
            <p:cNvPr id="57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708693">
              <a:off x="4095750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8" name="TextovéPole 57"/>
            <p:cNvSpPr txBox="1"/>
            <p:nvPr/>
          </p:nvSpPr>
          <p:spPr>
            <a:xfrm>
              <a:off x="4307117" y="3237905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9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  <p:grpSp>
        <p:nvGrpSpPr>
          <p:cNvPr id="59" name="Skupina 58"/>
          <p:cNvGrpSpPr/>
          <p:nvPr/>
        </p:nvGrpSpPr>
        <p:grpSpPr>
          <a:xfrm rot="19811766">
            <a:off x="6809832" y="5414400"/>
            <a:ext cx="1667972" cy="1443600"/>
            <a:chOff x="5724026" y="735390"/>
            <a:chExt cx="1667972" cy="1443600"/>
          </a:xfrm>
        </p:grpSpPr>
        <p:pic>
          <p:nvPicPr>
            <p:cNvPr id="60" name="Picture 3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026" y="735390"/>
              <a:ext cx="1652977" cy="14436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1" name="TextovéPole 60"/>
            <p:cNvSpPr txBox="1"/>
            <p:nvPr/>
          </p:nvSpPr>
          <p:spPr>
            <a:xfrm rot="1283456">
              <a:off x="5924525" y="1287426"/>
              <a:ext cx="146747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ln>
                    <a:solidFill>
                      <a:schemeClr val="tx1"/>
                    </a:solidFill>
                  </a:ln>
                  <a:solidFill>
                    <a:srgbClr val="FFFF00"/>
                  </a:solidFill>
                  <a:latin typeface="Arial" pitchFamily="34" charset="0"/>
                  <a:cs typeface="Arial" pitchFamily="34" charset="0"/>
                </a:rPr>
                <a:t>Citoslovce</a:t>
              </a: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5127997" y="5409309"/>
            <a:ext cx="1076325" cy="952500"/>
            <a:chOff x="3952389" y="2952751"/>
            <a:chExt cx="1076325" cy="952500"/>
          </a:xfrm>
        </p:grpSpPr>
        <p:pic>
          <p:nvPicPr>
            <p:cNvPr id="63" name="Picture 4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6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891307" flipH="1">
              <a:off x="4014302" y="2890838"/>
              <a:ext cx="952500" cy="10763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4" name="TextovéPole 63"/>
            <p:cNvSpPr txBox="1"/>
            <p:nvPr/>
          </p:nvSpPr>
          <p:spPr>
            <a:xfrm>
              <a:off x="4234914" y="3237905"/>
              <a:ext cx="69940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>
                  <a:ln>
                    <a:solidFill>
                      <a:schemeClr val="tx1"/>
                    </a:solidFill>
                  </a:ln>
                  <a:solidFill>
                    <a:srgbClr val="B9FB25"/>
                  </a:solidFill>
                  <a:latin typeface="Arial Black" pitchFamily="34" charset="0"/>
                </a:rPr>
                <a:t>10</a:t>
              </a:r>
              <a:endParaRPr lang="cs-CZ" sz="2400" dirty="0">
                <a:ln>
                  <a:solidFill>
                    <a:schemeClr val="tx1"/>
                  </a:solidFill>
                </a:ln>
                <a:solidFill>
                  <a:srgbClr val="B9FB25"/>
                </a:solidFill>
                <a:latin typeface="Arial Black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78993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2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1"/>
            </a:gs>
            <a:gs pos="50000">
              <a:schemeClr val="bg1">
                <a:lumMod val="50000"/>
              </a:schemeClr>
            </a:gs>
            <a:gs pos="100000">
              <a:schemeClr val="bg1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6009" y="4245212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0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920" y="4200352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9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251" y="4195010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8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0385" y="4216276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983" y="4226148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64847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Skupina 65"/>
          <p:cNvGrpSpPr/>
          <p:nvPr/>
        </p:nvGrpSpPr>
        <p:grpSpPr>
          <a:xfrm>
            <a:off x="7489129" y="4195010"/>
            <a:ext cx="1135505" cy="1079661"/>
            <a:chOff x="1454353" y="2192164"/>
            <a:chExt cx="1135505" cy="1079661"/>
          </a:xfrm>
        </p:grpSpPr>
        <p:pic>
          <p:nvPicPr>
            <p:cNvPr id="67" name="Picture 2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155" b="96121" l="0" r="959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8" name="TextovéPole 67"/>
            <p:cNvSpPr txBox="1"/>
            <p:nvPr/>
          </p:nvSpPr>
          <p:spPr>
            <a:xfrm>
              <a:off x="1766328" y="2388989"/>
              <a:ext cx="51155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10</a:t>
              </a:r>
              <a:endParaRPr lang="cs-CZ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5779221" y="4200811"/>
            <a:ext cx="1135505" cy="1079661"/>
            <a:chOff x="1454353" y="2192164"/>
            <a:chExt cx="1135505" cy="1079661"/>
          </a:xfrm>
        </p:grpSpPr>
        <p:pic>
          <p:nvPicPr>
            <p:cNvPr id="64" name="Picture 2"/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724" b="94397" l="2049" r="959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5" name="TextovéPole 64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9</a:t>
              </a:r>
              <a:endParaRPr lang="cs-CZ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4015025" y="4200812"/>
            <a:ext cx="1135505" cy="1079661"/>
            <a:chOff x="1454353" y="2192164"/>
            <a:chExt cx="1135505" cy="1079661"/>
          </a:xfrm>
        </p:grpSpPr>
        <p:pic>
          <p:nvPicPr>
            <p:cNvPr id="61" name="Picture 2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7414" l="0" r="9836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2" name="TextovéPole 61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8</a:t>
              </a:r>
              <a:endParaRPr lang="cs-CZ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2339752" y="4221087"/>
            <a:ext cx="1135505" cy="1079661"/>
            <a:chOff x="1454353" y="2192164"/>
            <a:chExt cx="1135505" cy="1079661"/>
          </a:xfrm>
        </p:grpSpPr>
        <p:pic>
          <p:nvPicPr>
            <p:cNvPr id="58" name="Picture 2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569" l="0" r="9836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9" name="TextovéPole 58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7</a:t>
              </a:r>
              <a:endParaRPr lang="cs-CZ" dirty="0"/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95283" y="4221088"/>
            <a:ext cx="1135505" cy="1079661"/>
            <a:chOff x="1454353" y="2192164"/>
            <a:chExt cx="1135505" cy="1079661"/>
          </a:xfrm>
        </p:grpSpPr>
        <p:pic>
          <p:nvPicPr>
            <p:cNvPr id="55" name="Picture 2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569" l="1230" r="959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6" name="TextovéPole 55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6</a:t>
              </a:r>
              <a:endParaRPr lang="cs-CZ" dirty="0"/>
            </a:p>
          </p:txBody>
        </p:sp>
      </p:grpSp>
      <p:pic>
        <p:nvPicPr>
          <p:cNvPr id="41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752" y="1964847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" name="Skupina 50"/>
          <p:cNvGrpSpPr/>
          <p:nvPr/>
        </p:nvGrpSpPr>
        <p:grpSpPr>
          <a:xfrm>
            <a:off x="7380312" y="1964844"/>
            <a:ext cx="1135505" cy="1079661"/>
            <a:chOff x="1454353" y="2192164"/>
            <a:chExt cx="1135505" cy="1079661"/>
          </a:xfrm>
        </p:grpSpPr>
        <p:pic>
          <p:nvPicPr>
            <p:cNvPr id="52" name="Picture 2"/>
            <p:cNvPicPr>
              <a:picLocks noChangeAspect="1" noChangeArrowheads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569" l="820" r="9836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5</a:t>
              </a:r>
              <a:endParaRPr lang="cs-CZ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698496" y="1964845"/>
            <a:ext cx="1135505" cy="1079661"/>
            <a:chOff x="1454353" y="2192164"/>
            <a:chExt cx="1135505" cy="1079661"/>
          </a:xfrm>
        </p:grpSpPr>
        <p:pic>
          <p:nvPicPr>
            <p:cNvPr id="49" name="Picture 2"/>
            <p:cNvPicPr>
              <a:picLocks noChangeAspect="1" noChangeArrowheads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862" b="96552" l="82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0" name="TextovéPole 49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4</a:t>
              </a:r>
              <a:endParaRPr lang="cs-CZ" dirty="0"/>
            </a:p>
          </p:txBody>
        </p:sp>
      </p:grpSp>
      <p:pic>
        <p:nvPicPr>
          <p:cNvPr id="75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924" y="1970557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5" name="Skupina 44"/>
          <p:cNvGrpSpPr/>
          <p:nvPr/>
        </p:nvGrpSpPr>
        <p:grpSpPr>
          <a:xfrm>
            <a:off x="3980224" y="1964846"/>
            <a:ext cx="1135505" cy="1079661"/>
            <a:chOff x="1454353" y="2192164"/>
            <a:chExt cx="1135505" cy="1079661"/>
          </a:xfrm>
        </p:grpSpPr>
        <p:pic>
          <p:nvPicPr>
            <p:cNvPr id="46" name="Picture 2"/>
            <p:cNvPicPr>
              <a:picLocks noChangeAspect="1" noChangeArrowheads="1"/>
            </p:cNvPicPr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569" l="123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7" name="TextovéPole 46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3</a:t>
              </a:r>
              <a:endParaRPr lang="cs-CZ" dirty="0"/>
            </a:p>
          </p:txBody>
        </p:sp>
      </p:grpSp>
      <p:pic>
        <p:nvPicPr>
          <p:cNvPr id="69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452" y="1970557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2" name="Skupina 41"/>
          <p:cNvGrpSpPr/>
          <p:nvPr/>
        </p:nvGrpSpPr>
        <p:grpSpPr>
          <a:xfrm>
            <a:off x="2339752" y="1964847"/>
            <a:ext cx="1135505" cy="1079661"/>
            <a:chOff x="1454353" y="2192164"/>
            <a:chExt cx="1135505" cy="1079661"/>
          </a:xfrm>
        </p:grpSpPr>
        <p:pic>
          <p:nvPicPr>
            <p:cNvPr id="43" name="Picture 2"/>
            <p:cNvPicPr>
              <a:picLocks noChangeAspect="1" noChangeArrowheads="1"/>
            </p:cNvPicPr>
            <p:nvPr/>
          </p:nvPicPr>
          <p:blipFill>
            <a:blip r:embed="rId11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8707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4" name="TextovéPole 43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2</a:t>
              </a:r>
              <a:endParaRPr lang="cs-CZ" dirty="0"/>
            </a:p>
          </p:txBody>
        </p:sp>
      </p:grpSp>
      <p:pic>
        <p:nvPicPr>
          <p:cNvPr id="3075" name="Picture 3" descr="C:\Documents and Settings\Jana\Local Settings\Temporary Internet Files\Content.IE5\8UMYXVNH\MC9004362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10" y="1964385"/>
            <a:ext cx="1080120" cy="1080120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25" name="Skupina 1024"/>
          <p:cNvGrpSpPr/>
          <p:nvPr/>
        </p:nvGrpSpPr>
        <p:grpSpPr>
          <a:xfrm>
            <a:off x="608291" y="1960154"/>
            <a:ext cx="1135505" cy="1079661"/>
            <a:chOff x="1454353" y="2192164"/>
            <a:chExt cx="1135505" cy="1079661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1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431" b="96983" l="1230" r="9549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54353" y="2192164"/>
              <a:ext cx="1135505" cy="10796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24" name="TextovéPole 1023"/>
            <p:cNvSpPr txBox="1"/>
            <p:nvPr/>
          </p:nvSpPr>
          <p:spPr>
            <a:xfrm>
              <a:off x="1878904" y="2388989"/>
              <a:ext cx="25641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1</a:t>
              </a:r>
              <a:endParaRPr lang="cs-CZ" dirty="0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268073" y="1442393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Forte" pitchFamily="66" charset="0"/>
              </a:rPr>
              <a:t>č</a:t>
            </a:r>
            <a:r>
              <a:rPr lang="cs-CZ" dirty="0" smtClean="0">
                <a:latin typeface="Forte" pitchFamily="66" charset="0"/>
              </a:rPr>
              <a:t>íslovky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36839" y="1442393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p</a:t>
            </a:r>
            <a:r>
              <a:rPr lang="cs-CZ" b="1" dirty="0" smtClean="0">
                <a:latin typeface="Forte" pitchFamily="66" charset="0"/>
              </a:rPr>
              <a:t>ř</a:t>
            </a:r>
            <a:r>
              <a:rPr lang="cs-CZ" dirty="0" smtClean="0">
                <a:latin typeface="Forte" pitchFamily="66" charset="0"/>
              </a:rPr>
              <a:t>íslovce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287291" y="953251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p</a:t>
            </a:r>
            <a:r>
              <a:rPr lang="cs-CZ" b="1" dirty="0" smtClean="0">
                <a:latin typeface="Forte" pitchFamily="66" charset="0"/>
              </a:rPr>
              <a:t>ř</a:t>
            </a:r>
            <a:r>
              <a:rPr lang="cs-CZ" dirty="0" smtClean="0">
                <a:latin typeface="Forte" pitchFamily="66" charset="0"/>
              </a:rPr>
              <a:t>edložky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6249192" y="1442535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spojky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48324" y="940086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Forte" pitchFamily="66" charset="0"/>
              </a:rPr>
              <a:t>č</a:t>
            </a:r>
            <a:r>
              <a:rPr lang="cs-CZ" dirty="0" smtClean="0">
                <a:latin typeface="Forte" pitchFamily="66" charset="0"/>
              </a:rPr>
              <a:t>ástice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786043" y="1442393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citoslovce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436839" y="116632"/>
            <a:ext cx="8192289" cy="70788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Rozsviť  </a:t>
            </a:r>
            <a:r>
              <a:rPr lang="cs-CZ" sz="2000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halloweenské</a:t>
            </a: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dýně. Přiřaď kartičky se slovními druhy k očíslovaným dýním ve správném pořadí. Pro kontrolu klikni na dýně.</a:t>
            </a:r>
            <a:endParaRPr lang="cs-CZ" sz="2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49634" y="1014514"/>
            <a:ext cx="1245693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podstatná </a:t>
            </a:r>
          </a:p>
          <a:p>
            <a:pPr algn="ctr"/>
            <a:r>
              <a:rPr lang="cs-CZ" dirty="0" smtClean="0">
                <a:latin typeface="Forte" pitchFamily="66" charset="0"/>
              </a:rPr>
              <a:t>jména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640926" y="1027679"/>
            <a:ext cx="1245693" cy="646331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p</a:t>
            </a:r>
            <a:r>
              <a:rPr lang="cs-CZ" b="1" dirty="0" smtClean="0">
                <a:latin typeface="Forte" pitchFamily="66" charset="0"/>
              </a:rPr>
              <a:t>ř</a:t>
            </a:r>
            <a:r>
              <a:rPr lang="cs-CZ" dirty="0" smtClean="0">
                <a:latin typeface="Forte" pitchFamily="66" charset="0"/>
              </a:rPr>
              <a:t>ídavná </a:t>
            </a:r>
          </a:p>
          <a:p>
            <a:pPr algn="ctr"/>
            <a:r>
              <a:rPr lang="cs-CZ" dirty="0" smtClean="0">
                <a:latin typeface="Forte" pitchFamily="66" charset="0"/>
              </a:rPr>
              <a:t>jména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88024" y="953251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zájmena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249193" y="980728"/>
            <a:ext cx="1245693" cy="369332"/>
          </a:xfrm>
          <a:prstGeom prst="rect">
            <a:avLst/>
          </a:prstGeom>
          <a:solidFill>
            <a:srgbClr val="FFC000"/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Forte" pitchFamily="66" charset="0"/>
              </a:rPr>
              <a:t>slovesa</a:t>
            </a:r>
            <a:endParaRPr lang="cs-CZ" dirty="0">
              <a:latin typeface="Forte" pitchFamily="66" charset="0"/>
            </a:endParaRPr>
          </a:p>
        </p:txBody>
      </p: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715646" y="6453336"/>
            <a:ext cx="264343" cy="288032"/>
          </a:xfrm>
          <a:prstGeom prst="actionButtonForwardNext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970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59259E-6 C -0.00364 0.00648 -0.00555 0.01551 -0.00885 0.02245 C -0.00989 0.03102 -0.01267 0.03287 -0.01423 0.04074 C -0.0151 0.04514 -0.0158 0.04953 -0.01632 0.0544 C -0.01666 0.0574 -0.01666 0.06088 -0.01736 0.06365 C -0.01875 0.0699 -0.01996 0.07014 -0.02187 0.07523 C -0.02326 0.07963 -0.025 0.08403 -0.02604 0.08889 C -0.02673 0.0919 -0.02725 0.09537 -0.0283 0.09815 C -0.02986 0.10347 -0.03281 0.10671 -0.03472 0.1118 C -0.03941 0.12569 -0.04375 0.14166 -0.04878 0.15509 C -0.05121 0.16111 -0.05156 0.16782 -0.05399 0.17361 C -0.0585 0.19676 -0.06284 0.20717 -0.06927 0.22615 C -0.07014 0.2287 -0.07031 0.23217 -0.07135 0.23518 C -0.07291 0.23935 -0.07673 0.24676 -0.07673 0.24699 C -0.0783 0.25625 -0.08125 0.2618 -0.08541 0.26713 C -0.08767 0.27384 -0.09548 0.29768 -0.09826 0.30162 C -0.09948 0.30301 -0.10659 0.30555 -0.10694 0.30602 C -0.1158 0.31111 -0.12326 0.31551 -0.13264 0.31551 " pathEditMode="relative" rAng="0" ptsTypes="ffffffff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32" y="1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7.40741E-7 C -0.01632 0.00625 -0.02483 0.01528 -0.03959 0.02222 C -0.04427 0.03079 -0.05677 0.03264 -0.06372 0.04028 C -0.06754 0.04468 -0.07066 0.04907 -0.07309 0.05393 C -0.07448 0.05694 -0.07448 0.06042 -0.07761 0.06319 C -0.08386 0.06944 -0.08924 0.06968 -0.09792 0.07477 C -0.104 0.07893 -0.11181 0.08333 -0.1165 0.08819 C -0.11962 0.0912 -0.12188 0.09468 -0.12657 0.09745 C -0.13351 0.10278 -0.14671 0.10602 -0.15521 0.11111 C -0.17622 0.12477 -0.19566 0.14074 -0.21806 0.15417 C -0.229 0.15995 -0.23056 0.16667 -0.24132 0.17245 C -0.26146 0.1956 -0.28091 0.20579 -0.30955 0.22477 C -0.31355 0.22731 -0.31424 0.23079 -0.31893 0.2338 C -0.32587 0.23773 -0.34306 0.24514 -0.34306 0.24537 C -0.35 0.25463 -0.3632 0.26018 -0.38177 0.26551 C -0.39184 0.27222 -0.42674 0.29583 -0.43924 0.29977 C -0.44462 0.30116 -0.47639 0.3037 -0.47796 0.30417 C -0.51754 0.30926 -0.55087 0.31366 -0.59271 0.31366 " pathEditMode="relative" rAng="0" ptsTypes="fffffffffffffffffA">
                                      <p:cBhvr>
                                        <p:cTn id="2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635" y="156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19 -7.40741E-7 C -0.01459 0.0081 -0.01354 0.01968 -0.00782 0.0257 C -0.00313 0.04259 0.0059 0.05972 0.01527 0.07384 C 0.01788 0.08241 0.02031 0.0912 0.02309 0.09954 C 0.02465 0.1044 0.02795 0.10857 0.02916 0.11343 C 0.03125 0.12245 0.03229 0.13357 0.03698 0.14097 C 0.03802 0.16042 0.03941 0.1794 0.04913 0.19607 C 0.05208 0.20903 0.05243 0.22454 0.04774 0.23727 C 0.04583 0.24236 0.04288 0.2463 0.04149 0.25116 C 0.04045 0.25532 0.03993 0.25949 0.03836 0.26343 C 0.03663 0.26667 0.03229 0.27338 0.03229 0.27361 C 0.02986 0.28495 0.03281 0.27639 0.02604 0.28542 C 0.01111 0.30602 0.00121 0.31088 -0.02014 0.31829 C -0.02657 0.32037 -0.0316 0.32546 -0.03854 0.32685 C -0.05625 0.33032 -0.04532 0.32685 -0.05729 0.33032 C -0.06789 0.3338 -0.0717 0.33426 -0.0849 0.33565 C -0.08802 0.33681 -0.09202 0.33634 -0.09427 0.33889 C -0.09948 0.34468 -0.09289 0.34398 -0.09723 0.34398 " pathEditMode="relative" rAng="0" ptsTypes="fffffffffffffffffA">
                                      <p:cBhvr>
                                        <p:cTn id="3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2" y="1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C 0.0007 0.01319 0.00104 0.02315 0.0059 0.03426 C 0.00868 0.04861 0.01771 0.06157 0.02361 0.07338 C 0.03333 0.09236 0.04097 0.11389 0.05226 0.13102 C 0.05938 0.14167 0.06684 0.1493 0.07483 0.1581 C 0.08733 0.17222 0.09896 0.18403 0.11406 0.19213 C 0.11875 0.19861 0.12448 0.20116 0.13073 0.20278 C 0.13438 0.20903 0.13993 0.20879 0.14479 0.21342 C 0.15799 0.22616 0.16997 0.23889 0.18403 0.24792 C 0.19288 0.25347 0.20365 0.2537 0.21267 0.25509 C 0.2283 0.26319 0.24149 0.2662 0.25816 0.26759 C 0.26354 0.26967 0.26267 0.26713 0.26267 0.27315 " pathEditMode="relative" rAng="0" ptsTypes="fffffffffffA">
                                      <p:cBhvr>
                                        <p:cTn id="4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77" y="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2.59259E-6 C 0.00382 0.04815 0.00295 0.09514 0.00434 0.14421 C 0.00451 0.15416 0.01059 0.16412 0.01354 0.17291 C 0.01736 0.18472 0.02014 0.1993 0.02674 0.20856 C 0.02864 0.21528 0.02951 0.22477 0.03212 0.23078 C 0.03299 0.23264 0.03472 0.23403 0.03594 0.23588 C 0.0368 0.23727 0.03767 0.23912 0.03837 0.24074 C 0.04271 0.25231 0.04566 0.26412 0.05295 0.27315 C 0.05555 0.2824 0.06146 0.28935 0.06597 0.29699 C 0.07378 0.30926 0.07864 0.3243 0.09097 0.32916 C 0.09948 0.34051 0.11562 0.33773 0.12656 0.33773 " pathEditMode="relative" rAng="0" ptsTypes="ffffffffffA">
                                      <p:cBhvr>
                                        <p:cTn id="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285" y="1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69 1.48148E-6 C 0.03507 0.00162 0.04097 0.00208 0.04601 0.00486 C 0.05052 0.00717 0.05243 0.0118 0.05642 0.01458 C 0.07135 0.02523 0.0493 0.00602 0.06528 0.01944 C 0.06979 0.02338 0.07378 0.02893 0.07847 0.03287 C 0.09618 0.04745 0.07882 0.02963 0.09618 0.0493 C 0.09774 0.05092 0.09913 0.05231 0.10069 0.05417 C 0.10208 0.05579 0.10503 0.05903 0.10503 0.05926 C 0.1059 0.06111 0.1066 0.06366 0.10781 0.06574 C 0.11007 0.06852 0.11545 0.07361 0.11545 0.07407 C 0.11805 0.07986 0.12101 0.08148 0.12413 0.08704 C 0.12535 0.08889 0.12587 0.09143 0.12708 0.09329 C 0.12795 0.09514 0.12899 0.09653 0.13003 0.09815 C 0.1316 0.10324 0.13298 0.10833 0.13455 0.11319 C 0.13403 0.12292 0.1401 0.15393 0.12864 0.16574 C 0.12083 0.18379 0.10347 0.20301 0.0875 0.2118 C 0.07778 0.2169 0.06319 0.21713 0.05347 0.21829 C 0.01875 0.22129 0.05833 0.21852 0.01059 0.22153 C 0.00469 0.22338 -0.00104 0.22477 -0.00695 0.22662 C -0.01441 0.22847 -0.02066 0.23588 -0.02761 0.23958 C -0.03125 0.24792 -0.03594 0.2537 -0.0408 0.26111 C -0.04375 0.26991 -0.05104 0.27616 -0.05556 0.28403 C -0.05833 0.29537 -0.06285 0.31111 -0.07031 0.32037 C -0.07274 0.32754 -0.07448 0.33449 -0.07778 0.34167 C -0.08073 0.35625 -0.08854 0.37037 -0.09392 0.38426 C -0.10122 0.4037 -0.10399 0.425 -0.10868 0.44514 C -0.10799 0.46967 -0.11163 0.50162 -0.10139 0.52546 C -0.1 0.53426 -0.09879 0.53912 -0.09549 0.54699 C -0.09583 0.54907 -0.09722 0.55139 -0.09705 0.55347 C -0.0967 0.55555 -0.09479 0.55671 -0.09392 0.55833 C -0.08837 0.56991 -0.09063 0.57361 -0.08073 0.58472 C -0.07986 0.5868 -0.07743 0.58889 -0.07778 0.5912 C -0.07917 0.59815 -0.08767 0.58611 -0.08073 0.59792 C -0.07952 0.6 -0.07761 0.60116 -0.07622 0.60278 C -0.07413 0.60602 -0.07031 0.61273 -0.07031 0.61296 C -0.06997 0.61528 -0.06962 0.61829 -0.06875 0.62083 C -0.06597 0.6287 -0.06441 0.61921 -0.06754 0.62917 C -0.06337 0.63565 -0.06545 0.63796 -0.05851 0.64074 C -0.05955 0.63889 -0.06198 0.63773 -0.06163 0.63565 C -0.06111 0.63403 -0.05868 0.63426 -0.05712 0.63403 C -0.05313 0.63333 -0.04931 0.6331 -0.04531 0.63217 C -0.04288 0.63171 -0.04045 0.63125 -0.03802 0.63079 C -0.01806 0.62639 -0.03958 0.62963 0.0033 0.62731 C 0.00816 0.62546 0.01649 0.61921 0.01649 0.61944 C 0.02187 0.61088 0.02257 0.61273 0.02257 0.60116 " pathEditMode="relative" rAng="0" ptsTypes="ffffffffffffffffffffffffffffffffffffffffffffA">
                                      <p:cBhvr>
                                        <p:cTn id="64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" y="3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208 0.02778 C -0.05711 0.03495 -0.05104 0.02778 -0.05781 0.03241 C -0.06302 0.03611 -0.06805 0.04259 -0.07291 0.04745 C -0.08211 0.05625 -0.08993 0.06713 -0.09965 0.07454 C -0.10052 0.07639 -0.10104 0.07801 -0.10208 0.0794 C -0.10312 0.08056 -0.10468 0.08079 -0.10555 0.08218 C -0.1151 0.09745 -0.09687 0.07708 -0.1125 0.09745 C -0.11736 0.1037 -0.12066 0.11088 -0.12413 0.11852 C -0.12534 0.12107 -0.12743 0.12222 -0.12882 0.12477 C -0.13142 0.12894 -0.13333 0.1338 -0.13576 0.1382 C -0.13784 0.1456 -0.14479 0.15278 -0.14861 0.15949 C -0.15277 0.16667 -0.1552 0.17593 -0.16024 0.18195 C -0.16197 0.18958 -0.16684 0.19861 -0.17066 0.20486 C -0.17274 0.21482 -0.17465 0.22315 -0.17882 0.23195 C -0.17968 0.23912 -0.18038 0.24282 -0.18333 0.24861 C -0.18767 0.27083 -0.19635 0.29097 -0.20312 0.31204 C -0.20781 0.32708 -0.21128 0.34329 -0.21718 0.35764 C -0.21909 0.37176 -0.22586 0.38357 -0.22986 0.39699 C -0.23246 0.40509 -0.23385 0.4132 -0.23697 0.4213 C -0.23923 0.4338 -0.24392 0.44861 -0.25086 0.45741 C -0.25798 0.4757 -0.25364 0.4632 -0.25902 0.4831 C -0.25972 0.48565 -0.26041 0.4882 -0.26128 0.49051 C -0.26197 0.49329 -0.26371 0.49838 -0.26371 0.49861 C -0.26545 0.51134 -0.26579 0.51482 -0.26475 0.53009 C -0.26406 0.58982 -0.26944 0.64097 -0.24739 0.6919 C -0.2427 0.70255 -0.23663 0.71644 -0.2276 0.72199 C -0.22378 0.72732 -0.22013 0.73102 -0.21475 0.73287 C -0.20798 0.74213 -0.1993 0.74468 -0.19045 0.74954 C -0.18333 0.7581 -0.16857 0.76181 -0.15902 0.76482 C -0.14965 0.7632 -0.14427 0.75972 -0.13576 0.75556 C -0.12986 0.74745 -0.12066 0.7419 -0.11597 0.73287 C -0.11441 0.72963 -0.11128 0.72361 -0.11128 0.72384 C -0.10989 0.71759 -0.10868 0.71204 -0.10781 0.70556 C -0.10625 0.68264 -0.10659 0.69329 -0.10659 0.67384 " pathEditMode="relative" rAng="0" ptsTypes="fffffffffffffffffffffffffffffffffA">
                                      <p:cBhvr>
                                        <p:cTn id="7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816" y="3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"/>
                            </p:stCondLst>
                            <p:childTnLst>
                              <p:par>
                                <p:cTn id="7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48148E-6 C 0.00104 0.01204 0.00399 0.025 0.01076 0.03472 C 0.01406 0.04745 0.00903 0.03171 0.01563 0.04236 C 0.01632 0.04352 0.01615 0.04606 0.01667 0.04745 C 0.02083 0.05879 0.01771 0.04467 0.02135 0.05833 C 0.02361 0.06597 0.02309 0.06829 0.02778 0.07454 C 0.02986 0.0875 0.03368 0.10208 0.03976 0.11273 C 0.0408 0.11898 0.04219 0.12454 0.0434 0.13009 C 0.0434 0.13241 0.04705 0.18264 0.03733 0.19444 C 0.03385 0.20856 0.02674 0.21782 0.02031 0.2294 C 0.0151 0.23935 0.01424 0.24467 0.0059 0.24838 C -0.00191 0.25856 -0.01545 0.26088 -0.02552 0.26481 C -0.02812 0.26574 -0.03038 0.26829 -0.03299 0.26967 C -0.0349 0.2706 -0.0375 0.27083 -0.03993 0.27129 C -0.04792 0.27754 -0.06788 0.27731 -0.06788 0.27754 C -0.09757 0.28889 -0.12986 0.28171 -0.16076 0.28241 C -0.17882 0.28379 -0.19618 0.28912 -0.21406 0.29167 C -0.22274 0.29606 -0.23281 0.2956 -0.24184 0.29676 C -0.25069 0.30231 -0.26128 0.30671 -0.26962 0.31435 C -0.27465 0.31829 -0.2783 0.32338 -0.2842 0.32708 C -0.29358 0.33958 -0.30573 0.3493 -0.31684 0.36018 C -0.3191 0.36273 -0.3217 0.36435 -0.32396 0.3669 C -0.32517 0.36852 -0.32639 0.37037 -0.3276 0.37199 C -0.33003 0.3743 -0.3349 0.37801 -0.3349 0.37824 C -0.34028 0.38912 -0.3375 0.38518 -0.34219 0.39051 C -0.34514 0.39954 -0.34965 0.40579 -0.35295 0.41504 C -0.35833 0.45741 -0.35174 0.47731 -0.34219 0.51204 C -0.33871 0.52523 -0.33628 0.54143 -0.32899 0.55208 C -0.32795 0.55532 -0.32795 0.55879 -0.32656 0.56204 C -0.32431 0.5662 -0.3191 0.57454 -0.3191 0.575 C -0.31875 0.57685 -0.31875 0.57917 -0.31806 0.58079 C -0.31528 0.58842 -0.31424 0.58009 -0.31684 0.58912 C -0.31337 0.60139 -0.30347 0.62199 -0.29514 0.6287 C -0.29479 0.63055 -0.29288 0.63264 -0.29392 0.63379 C -0.29479 0.63495 -0.29705 0.63009 -0.2974 0.63217 C -0.29792 0.63426 -0.29601 0.6368 -0.29514 0.63866 C -0.28698 0.65185 -0.27986 0.65532 -0.2684 0.66042 C -0.26319 0.65972 -0.25746 0.6618 -0.2526 0.65764 C -0.24618 0.65324 -0.24028 0.64421 -0.23333 0.64167 C -0.23299 0.63981 -0.23281 0.63866 -0.23229 0.63727 C -0.23177 0.63611 -0.23003 0.63518 -0.22986 0.63379 C -0.22899 0.62199 -0.23177 0.61551 -0.23819 0.60995 C -0.23854 0.60671 -0.23941 0.60023 -0.23941 0.60046 " pathEditMode="relative" rAng="0" ptsTypes="ffffffffffffffffffffffffffffffffffffffffffA">
                                      <p:cBhvr>
                                        <p:cTn id="84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73" y="330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1.11111E-6 C 0.00018 0.02153 0.00035 0.04352 0.00105 0.06574 C 0.00139 0.07546 0.00487 0.08704 0.00573 0.09722 C 0.00677 0.10787 0.00591 0.11528 0.01059 0.12384 C 0.01355 0.13704 0.01528 0.15532 0.02101 0.16643 C 0.02309 0.17662 0.02691 0.18542 0.03039 0.19467 C 0.03299 0.20162 0.03351 0.20972 0.0375 0.21505 C 0.03976 0.22361 0.04393 0.23079 0.04705 0.23866 C 0.05018 0.24606 0.05 0.25116 0.05539 0.25579 C 0.05712 0.2625 0.05921 0.26782 0.06233 0.27315 C 0.06476 0.28264 0.07014 0.29305 0.07535 0.29977 C 0.07778 0.3088 0.08004 0.31157 0.08507 0.31898 C 0.09115 0.32824 0.08629 0.32222 0.0908 0.33148 C 0.0948 0.34005 0.10035 0.34722 0.10608 0.3537 C 0.10816 0.36157 0.11389 0.36667 0.11927 0.37106 C 0.12084 0.37245 0.1224 0.37407 0.12396 0.37546 C 0.12518 0.37708 0.12743 0.38055 0.12743 0.3787 C 0.12743 0.37639 0.12518 0.37546 0.12396 0.37384 C 0.12049 0.36018 0.13716 0.37338 0.1415 0.37546 C 0.14306 0.37292 0.14375 0.36829 0.14636 0.36736 C 0.14948 0.36667 0.15243 0.37014 0.15573 0.37106 C 0.16389 0.37292 0.1757 0.375 0.18403 0.37546 C 0.20487 0.37639 0.22587 0.37708 0.24671 0.37755 C 0.28403 0.38472 0.275 0.38055 0.34618 0.38194 C 0.4158 0.40764 0.55365 0.38935 0.57882 0.38958 C 0.58837 0.39143 0.59775 0.39444 0.60712 0.39884 C 0.61164 0.40162 0.62136 0.40532 0.62136 0.40555 C 0.6283 0.4125 0.63542 0.41875 0.64254 0.42592 C 0.6441 0.42755 0.64723 0.43032 0.64723 0.43055 C 0.65105 0.43866 0.65677 0.44583 0.66025 0.45417 C 0.6632 0.46134 0.66459 0.46921 0.66754 0.47639 C 0.66997 0.49861 0.67709 0.51944 0.68021 0.54213 C 0.68247 0.55741 0.68108 0.57315 0.68507 0.58773 C 0.68559 0.60602 0.68455 0.63981 0.69011 0.66018 C 0.68941 0.66898 0.68959 0.67778 0.68855 0.6868 C 0.6882 0.68981 0.68525 0.69282 0.68386 0.69444 C 0.68073 0.69861 0.67761 0.70555 0.67448 0.7088 C 0.67188 0.7118 0.66424 0.71273 0.66146 0.71389 C 0.64323 0.71319 0.62535 0.71273 0.60712 0.7118 C 0.59966 0.71134 0.59584 0.70185 0.58924 0.69977 C 0.58525 0.69352 0.58195 0.68727 0.57761 0.68217 C 0.57622 0.67708 0.57657 0.67917 0.57657 0.67592 " pathEditMode="relative" rAng="0" ptsTypes="fffffffffffffffffffffffffffffffffffffffffA">
                                      <p:cBhvr>
                                        <p:cTn id="94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497" y="3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2000"/>
                            </p:stCondLst>
                            <p:childTnLst>
                              <p:par>
                                <p:cTn id="9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48148E-6 C 0.00018 0.01342 -3.05556E-6 0.02708 0.00087 0.04074 C 0.00174 0.05463 0.00851 0.06435 0.01129 0.07685 C 0.01233 0.08102 0.01164 0.08611 0.01354 0.08958 C 0.01841 0.09884 0.02205 0.10833 0.02709 0.11759 C 0.03542 0.13333 0.04132 0.1493 0.05209 0.1618 C 0.05469 0.17268 0.06528 0.17824 0.07101 0.18518 C 0.07882 0.19491 0.0882 0.20208 0.09618 0.21204 C 0.10104 0.21782 0.10573 0.22292 0.11094 0.22778 C 0.1132 0.22986 0.11476 0.23356 0.11719 0.23565 C 0.1224 0.24028 0.12952 0.24236 0.13507 0.24514 C 0.13629 0.24583 0.13698 0.24745 0.1382 0.24815 C 0.13941 0.24907 0.1408 0.2493 0.14219 0.24977 C 0.14479 0.25347 0.14775 0.2544 0.1507 0.25764 C 0.15521 0.26227 0.15851 0.26759 0.1632 0.27176 C 0.16598 0.27801 0.17535 0.28704 0.18004 0.29236 C 0.1816 0.29606 0.18368 0.2993 0.18525 0.30324 C 0.18716 0.30833 0.18733 0.31273 0.18941 0.31736 C 0.19045 0.32338 0.19063 0.32731 0.19358 0.33148 C 0.19341 0.34467 0.1967 0.40254 0.18525 0.42106 C 0.18403 0.42662 0.18316 0.43055 0.18091 0.43518 C 0.17622 0.45879 0.17379 0.4875 0.18525 0.50602 C 0.18611 0.50995 0.18629 0.51458 0.18733 0.51852 C 0.18889 0.525 0.19254 0.53241 0.19566 0.5375 C 0.19827 0.54838 0.20295 0.55764 0.20938 0.56412 C 0.21354 0.57292 0.21806 0.58125 0.22396 0.58773 C 0.22882 0.59884 0.23802 0.60417 0.24601 0.6081 C 0.25504 0.61875 0.26598 0.62662 0.27726 0.63032 C 0.2783 0.63032 0.30018 0.63032 0.30157 0.61921 C 0.30226 0.61458 0.30157 0.60972 0.30157 0.60509 " pathEditMode="relative" rAng="0" ptsTypes="fffffffffffffffffffffffffffffA">
                                      <p:cBhvr>
                                        <p:cTn id="104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04" y="3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2000"/>
                            </p:stCondLst>
                            <p:childTnLst>
                              <p:par>
                                <p:cTn id="10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3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82" grpId="0" animBg="1"/>
      <p:bldP spid="7" grpId="0" animBg="1"/>
      <p:bldP spid="37" grpId="0" animBg="1"/>
      <p:bldP spid="38" grpId="0" animBg="1"/>
      <p:bldP spid="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3000">
              <a:srgbClr val="FFD0C5">
                <a:lumMod val="33000"/>
                <a:lumOff val="67000"/>
                <a:alpha val="73000"/>
              </a:srgbClr>
            </a:gs>
            <a:gs pos="0">
              <a:srgbClr val="FFD0C5">
                <a:alpha val="60000"/>
                <a:lumMod val="59000"/>
                <a:lumOff val="41000"/>
              </a:srgbClr>
            </a:gs>
            <a:gs pos="67000">
              <a:schemeClr val="tx2">
                <a:lumMod val="51000"/>
                <a:lumOff val="49000"/>
              </a:schemeClr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3358881" y="94970"/>
            <a:ext cx="5632650" cy="2439830"/>
            <a:chOff x="3358881" y="94970"/>
            <a:chExt cx="5632650" cy="2439830"/>
          </a:xfrm>
        </p:grpSpPr>
        <p:sp>
          <p:nvSpPr>
            <p:cNvPr id="9" name="Dvojitá vlna 8"/>
            <p:cNvSpPr/>
            <p:nvPr/>
          </p:nvSpPr>
          <p:spPr>
            <a:xfrm>
              <a:off x="3358881" y="94970"/>
              <a:ext cx="5469350" cy="2125711"/>
            </a:xfrm>
            <a:prstGeom prst="doubleWav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/>
                <a:t>Říkej názvy slovních druhů podle čísel. O správnosti se přesvědčíš kliknutím na příslušnou stuhu.</a:t>
              </a:r>
              <a:endParaRPr lang="cs-CZ" sz="2800" dirty="0"/>
            </a:p>
          </p:txBody>
        </p:sp>
        <p:grpSp>
          <p:nvGrpSpPr>
            <p:cNvPr id="91" name="Skupina 90"/>
            <p:cNvGrpSpPr>
              <a:grpSpLocks noChangeAspect="1"/>
            </p:cNvGrpSpPr>
            <p:nvPr/>
          </p:nvGrpSpPr>
          <p:grpSpPr>
            <a:xfrm flipH="1">
              <a:off x="7004586" y="965372"/>
              <a:ext cx="1986945" cy="1569428"/>
              <a:chOff x="182284" y="-147226"/>
              <a:chExt cx="8877826" cy="6977305"/>
            </a:xfrm>
          </p:grpSpPr>
          <p:grpSp>
            <p:nvGrpSpPr>
              <p:cNvPr id="92" name="Skupina 91"/>
              <p:cNvGrpSpPr/>
              <p:nvPr/>
            </p:nvGrpSpPr>
            <p:grpSpPr>
              <a:xfrm>
                <a:off x="182284" y="-147226"/>
                <a:ext cx="8877826" cy="6977305"/>
                <a:chOff x="181819" y="-107679"/>
                <a:chExt cx="8877826" cy="6977305"/>
              </a:xfrm>
            </p:grpSpPr>
            <p:cxnSp>
              <p:nvCxnSpPr>
                <p:cNvPr id="103" name="Zakřivená spojnice 102"/>
                <p:cNvCxnSpPr/>
                <p:nvPr/>
              </p:nvCxnSpPr>
              <p:spPr>
                <a:xfrm>
                  <a:off x="1930113" y="2712911"/>
                  <a:ext cx="2880320" cy="2475656"/>
                </a:xfrm>
                <a:prstGeom prst="curvedConnector3">
                  <a:avLst>
                    <a:gd name="adj1" fmla="val 31917"/>
                  </a:avLst>
                </a:prstGeom>
                <a:ln>
                  <a:solidFill>
                    <a:srgbClr val="FFC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04" name="Skupina 103"/>
                <p:cNvGrpSpPr/>
                <p:nvPr/>
              </p:nvGrpSpPr>
              <p:grpSpPr>
                <a:xfrm>
                  <a:off x="181819" y="-107679"/>
                  <a:ext cx="2637531" cy="2955976"/>
                  <a:chOff x="181819" y="-107679"/>
                  <a:chExt cx="2637531" cy="2955976"/>
                </a:xfrm>
              </p:grpSpPr>
              <p:grpSp>
                <p:nvGrpSpPr>
                  <p:cNvPr id="111" name="Skupina 110"/>
                  <p:cNvGrpSpPr/>
                  <p:nvPr/>
                </p:nvGrpSpPr>
                <p:grpSpPr>
                  <a:xfrm rot="20091654">
                    <a:off x="259159" y="-107679"/>
                    <a:ext cx="2151932" cy="2955976"/>
                    <a:chOff x="1561566" y="421469"/>
                    <a:chExt cx="1563256" cy="3023106"/>
                  </a:xfrm>
                </p:grpSpPr>
                <p:sp>
                  <p:nvSpPr>
                    <p:cNvPr id="127" name="Rovnoramenný trojúhelník 126"/>
                    <p:cNvSpPr/>
                    <p:nvPr/>
                  </p:nvSpPr>
                  <p:spPr>
                    <a:xfrm>
                      <a:off x="1561566" y="421469"/>
                      <a:ext cx="1543052" cy="1081236"/>
                    </a:xfrm>
                    <a:prstGeom prst="triangle">
                      <a:avLst/>
                    </a:prstGeom>
                    <a:solidFill>
                      <a:schemeClr val="accent6">
                        <a:lumMod val="20000"/>
                        <a:lumOff val="80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 dirty="0"/>
                    </a:p>
                  </p:txBody>
                </p:sp>
                <p:sp>
                  <p:nvSpPr>
                    <p:cNvPr id="128" name="Rovnoramenný trojúhelník 127"/>
                    <p:cNvSpPr/>
                    <p:nvPr/>
                  </p:nvSpPr>
                  <p:spPr>
                    <a:xfrm flipV="1">
                      <a:off x="1561566" y="1501475"/>
                      <a:ext cx="1563256" cy="1943100"/>
                    </a:xfrm>
                    <a:prstGeom prst="triangle">
                      <a:avLst/>
                    </a:prstGeom>
                    <a:solidFill>
                      <a:schemeClr val="accent6">
                        <a:lumMod val="20000"/>
                        <a:lumOff val="80000"/>
                      </a:schemeClr>
                    </a:solidFill>
                    <a:ln>
                      <a:noFill/>
                    </a:ln>
                  </p:spPr>
                  <p:style>
                    <a:lnRef idx="2">
                      <a:schemeClr val="accent1">
                        <a:shade val="50000"/>
                      </a:schemeClr>
                    </a:lnRef>
                    <a:fillRef idx="1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</p:grpSp>
              <p:grpSp>
                <p:nvGrpSpPr>
                  <p:cNvPr id="112" name="Skupina 111"/>
                  <p:cNvGrpSpPr/>
                  <p:nvPr/>
                </p:nvGrpSpPr>
                <p:grpSpPr>
                  <a:xfrm>
                    <a:off x="181819" y="532553"/>
                    <a:ext cx="2637531" cy="1611449"/>
                    <a:chOff x="156678" y="540840"/>
                    <a:chExt cx="2637531" cy="1611449"/>
                  </a:xfrm>
                </p:grpSpPr>
                <p:grpSp>
                  <p:nvGrpSpPr>
                    <p:cNvPr id="113" name="Skupina 112"/>
                    <p:cNvGrpSpPr/>
                    <p:nvPr/>
                  </p:nvGrpSpPr>
                  <p:grpSpPr>
                    <a:xfrm>
                      <a:off x="750068" y="868087"/>
                      <a:ext cx="305889" cy="504056"/>
                      <a:chOff x="727659" y="908720"/>
                      <a:chExt cx="305889" cy="504056"/>
                    </a:xfrm>
                  </p:grpSpPr>
                  <p:sp>
                    <p:nvSpPr>
                      <p:cNvPr id="125" name="Ovál 124"/>
                      <p:cNvSpPr/>
                      <p:nvPr/>
                    </p:nvSpPr>
                    <p:spPr>
                      <a:xfrm rot="20461329">
                        <a:off x="727659" y="908720"/>
                        <a:ext cx="288032" cy="504056"/>
                      </a:xfrm>
                      <a:prstGeom prst="ellips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1">
                        <a:schemeClr val="lt1"/>
                      </a:fillRef>
                      <a:effectRef idx="0">
                        <a:schemeClr val="dk1"/>
                      </a:effectRef>
                      <a:fontRef idx="minor">
                        <a:schemeClr val="dk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26" name="Ovál 125"/>
                      <p:cNvSpPr/>
                      <p:nvPr/>
                    </p:nvSpPr>
                    <p:spPr>
                      <a:xfrm rot="20461329">
                        <a:off x="790254" y="1109850"/>
                        <a:ext cx="243294" cy="286169"/>
                      </a:xfrm>
                      <a:prstGeom prst="ellipse">
                        <a:avLst/>
                      </a:prstGeom>
                    </p:spPr>
                    <p:style>
                      <a:lnRef idx="2">
                        <a:schemeClr val="dk1">
                          <a:shade val="50000"/>
                        </a:schemeClr>
                      </a:lnRef>
                      <a:fillRef idx="1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grpSp>
                  <p:nvGrpSpPr>
                    <p:cNvPr id="114" name="Skupina 113"/>
                    <p:cNvGrpSpPr/>
                    <p:nvPr/>
                  </p:nvGrpSpPr>
                  <p:grpSpPr>
                    <a:xfrm>
                      <a:off x="1273112" y="690987"/>
                      <a:ext cx="305889" cy="504056"/>
                      <a:chOff x="727659" y="908720"/>
                      <a:chExt cx="305889" cy="504056"/>
                    </a:xfrm>
                  </p:grpSpPr>
                  <p:sp>
                    <p:nvSpPr>
                      <p:cNvPr id="123" name="Ovál 122"/>
                      <p:cNvSpPr/>
                      <p:nvPr/>
                    </p:nvSpPr>
                    <p:spPr>
                      <a:xfrm rot="20461329">
                        <a:off x="727659" y="908720"/>
                        <a:ext cx="288032" cy="504056"/>
                      </a:xfrm>
                      <a:prstGeom prst="ellipse">
                        <a:avLst/>
                      </a:prstGeom>
                    </p:spPr>
                    <p:style>
                      <a:lnRef idx="2">
                        <a:schemeClr val="dk1"/>
                      </a:lnRef>
                      <a:fillRef idx="1">
                        <a:schemeClr val="lt1"/>
                      </a:fillRef>
                      <a:effectRef idx="0">
                        <a:schemeClr val="dk1"/>
                      </a:effectRef>
                      <a:fontRef idx="minor">
                        <a:schemeClr val="dk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  <p:sp>
                    <p:nvSpPr>
                      <p:cNvPr id="124" name="Ovál 123"/>
                      <p:cNvSpPr/>
                      <p:nvPr/>
                    </p:nvSpPr>
                    <p:spPr>
                      <a:xfrm rot="20461329">
                        <a:off x="790254" y="1109850"/>
                        <a:ext cx="243294" cy="286169"/>
                      </a:xfrm>
                      <a:prstGeom prst="ellipse">
                        <a:avLst/>
                      </a:prstGeom>
                    </p:spPr>
                    <p:style>
                      <a:lnRef idx="2">
                        <a:schemeClr val="dk1">
                          <a:shade val="50000"/>
                        </a:schemeClr>
                      </a:lnRef>
                      <a:fillRef idx="1">
                        <a:schemeClr val="dk1"/>
                      </a:fillRef>
                      <a:effectRef idx="0">
                        <a:schemeClr val="dk1"/>
                      </a:effectRef>
                      <a:fontRef idx="minor">
                        <a:schemeClr val="lt1"/>
                      </a:fontRef>
                    </p:style>
                    <p:txBody>
                      <a:bodyPr rtlCol="0" anchor="ctr"/>
                      <a:lstStyle/>
                      <a:p>
                        <a:pPr algn="ctr"/>
                        <a:endParaRPr lang="cs-CZ"/>
                      </a:p>
                    </p:txBody>
                  </p:sp>
                </p:grpSp>
                <p:sp>
                  <p:nvSpPr>
                    <p:cNvPr id="115" name="Ovál 114"/>
                    <p:cNvSpPr/>
                    <p:nvPr/>
                  </p:nvSpPr>
                  <p:spPr>
                    <a:xfrm rot="20850229">
                      <a:off x="1169322" y="1316534"/>
                      <a:ext cx="288032" cy="216024"/>
                    </a:xfrm>
                    <a:prstGeom prst="ellipse">
                      <a:avLst/>
                    </a:prstGeom>
                  </p:spPr>
                  <p:style>
                    <a:lnRef idx="1">
                      <a:schemeClr val="accent2"/>
                    </a:lnRef>
                    <a:fillRef idx="3">
                      <a:schemeClr val="accent2"/>
                    </a:fillRef>
                    <a:effectRef idx="2">
                      <a:schemeClr val="accent2"/>
                    </a:effectRef>
                    <a:fontRef idx="minor">
                      <a:schemeClr val="lt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sp>
                  <p:nvSpPr>
                    <p:cNvPr id="116" name="Měsíc 115"/>
                    <p:cNvSpPr/>
                    <p:nvPr/>
                  </p:nvSpPr>
                  <p:spPr>
                    <a:xfrm rot="14612783">
                      <a:off x="1277191" y="1627972"/>
                      <a:ext cx="504056" cy="432049"/>
                    </a:xfrm>
                    <a:prstGeom prst="moon">
                      <a:avLst>
                        <a:gd name="adj" fmla="val 40764"/>
                      </a:avLst>
                    </a:prstGeom>
                  </p:spPr>
                  <p:style>
                    <a:lnRef idx="1">
                      <a:schemeClr val="accent2"/>
                    </a:lnRef>
                    <a:fillRef idx="2">
                      <a:schemeClr val="accent2"/>
                    </a:fillRef>
                    <a:effectRef idx="1">
                      <a:schemeClr val="accent2"/>
                    </a:effectRef>
                    <a:fontRef idx="minor">
                      <a:schemeClr val="dk1"/>
                    </a:fontRef>
                  </p:style>
                  <p:txBody>
                    <a:bodyPr rtlCol="0" anchor="ctr"/>
                    <a:lstStyle/>
                    <a:p>
                      <a:pPr algn="ctr"/>
                      <a:endParaRPr lang="cs-CZ"/>
                    </a:p>
                  </p:txBody>
                </p:sp>
                <p:cxnSp>
                  <p:nvCxnSpPr>
                    <p:cNvPr id="117" name="Zakřivená spojnice 116"/>
                    <p:cNvCxnSpPr/>
                    <p:nvPr/>
                  </p:nvCxnSpPr>
                  <p:spPr>
                    <a:xfrm>
                      <a:off x="2051840" y="554555"/>
                      <a:ext cx="648072" cy="611558"/>
                    </a:xfrm>
                    <a:prstGeom prst="curvedConnector3">
                      <a:avLst/>
                    </a:prstGeom>
                    <a:ln w="38100">
                      <a:solidFill>
                        <a:srgbClr val="FF0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18" name="Zakřivená spojnice 117"/>
                    <p:cNvCxnSpPr/>
                    <p:nvPr/>
                  </p:nvCxnSpPr>
                  <p:spPr>
                    <a:xfrm rot="16200000" flipH="1">
                      <a:off x="-60055" y="1641278"/>
                      <a:ext cx="710443" cy="276978"/>
                    </a:xfrm>
                    <a:prstGeom prst="curvedConnector3">
                      <a:avLst>
                        <a:gd name="adj1" fmla="val 50000"/>
                      </a:avLst>
                    </a:prstGeom>
                    <a:ln w="38100">
                      <a:solidFill>
                        <a:srgbClr val="FF0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19" name="Zakřivená spojnice 118"/>
                    <p:cNvCxnSpPr/>
                    <p:nvPr/>
                  </p:nvCxnSpPr>
                  <p:spPr>
                    <a:xfrm rot="16200000" flipH="1">
                      <a:off x="-122557" y="1727821"/>
                      <a:ext cx="710446" cy="138490"/>
                    </a:xfrm>
                    <a:prstGeom prst="curvedConnector3">
                      <a:avLst>
                        <a:gd name="adj1" fmla="val 50000"/>
                      </a:avLst>
                    </a:prstGeom>
                    <a:ln w="38100">
                      <a:solidFill>
                        <a:srgbClr val="92D05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0" name="Zakřivená spojnice 119"/>
                    <p:cNvCxnSpPr/>
                    <p:nvPr/>
                  </p:nvCxnSpPr>
                  <p:spPr>
                    <a:xfrm rot="16200000" flipH="1">
                      <a:off x="1883807" y="737141"/>
                      <a:ext cx="735518" cy="342915"/>
                    </a:xfrm>
                    <a:prstGeom prst="curvedConnector3">
                      <a:avLst>
                        <a:gd name="adj1" fmla="val 50000"/>
                      </a:avLst>
                    </a:prstGeom>
                    <a:ln w="38100">
                      <a:solidFill>
                        <a:srgbClr val="FFC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1" name="Zakřivená spojnice 120"/>
                    <p:cNvCxnSpPr/>
                    <p:nvPr/>
                  </p:nvCxnSpPr>
                  <p:spPr>
                    <a:xfrm rot="16200000" flipH="1">
                      <a:off x="134077" y="1478357"/>
                      <a:ext cx="595672" cy="488047"/>
                    </a:xfrm>
                    <a:prstGeom prst="curvedConnector3">
                      <a:avLst>
                        <a:gd name="adj1" fmla="val 50000"/>
                      </a:avLst>
                    </a:prstGeom>
                    <a:ln w="38100">
                      <a:solidFill>
                        <a:srgbClr val="FFC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22" name="Zakřivená spojnice 121"/>
                    <p:cNvCxnSpPr/>
                    <p:nvPr/>
                  </p:nvCxnSpPr>
                  <p:spPr>
                    <a:xfrm>
                      <a:off x="2051839" y="554555"/>
                      <a:ext cx="742370" cy="480646"/>
                    </a:xfrm>
                    <a:prstGeom prst="curvedConnector3">
                      <a:avLst/>
                    </a:prstGeom>
                    <a:ln w="38100">
                      <a:solidFill>
                        <a:srgbClr val="92D05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  <p:grpSp>
              <p:nvGrpSpPr>
                <p:cNvPr id="105" name="Skupina 104"/>
                <p:cNvGrpSpPr/>
                <p:nvPr/>
              </p:nvGrpSpPr>
              <p:grpSpPr>
                <a:xfrm>
                  <a:off x="4810433" y="5188567"/>
                  <a:ext cx="4249212" cy="1681059"/>
                  <a:chOff x="4810433" y="5188567"/>
                  <a:chExt cx="4249212" cy="1681059"/>
                </a:xfrm>
              </p:grpSpPr>
              <p:cxnSp>
                <p:nvCxnSpPr>
                  <p:cNvPr id="106" name="Zakřivená spojnice 105"/>
                  <p:cNvCxnSpPr/>
                  <p:nvPr/>
                </p:nvCxnSpPr>
                <p:spPr>
                  <a:xfrm>
                    <a:off x="4810433" y="5188567"/>
                    <a:ext cx="3107330" cy="959256"/>
                  </a:xfrm>
                  <a:prstGeom prst="curvedConnector3">
                    <a:avLst>
                      <a:gd name="adj1" fmla="val 50000"/>
                    </a:avLst>
                  </a:prstGeom>
                  <a:ln>
                    <a:solidFill>
                      <a:srgbClr val="FFC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grpSp>
                <p:nvGrpSpPr>
                  <p:cNvPr id="107" name="Skupina 106"/>
                  <p:cNvGrpSpPr/>
                  <p:nvPr/>
                </p:nvGrpSpPr>
                <p:grpSpPr>
                  <a:xfrm>
                    <a:off x="7940912" y="6134108"/>
                    <a:ext cx="1118733" cy="735518"/>
                    <a:chOff x="2076980" y="532553"/>
                    <a:chExt cx="742370" cy="735518"/>
                  </a:xfrm>
                </p:grpSpPr>
                <p:cxnSp>
                  <p:nvCxnSpPr>
                    <p:cNvPr id="108" name="Zakřivená spojnice 107"/>
                    <p:cNvCxnSpPr/>
                    <p:nvPr/>
                  </p:nvCxnSpPr>
                  <p:spPr>
                    <a:xfrm>
                      <a:off x="2076981" y="546268"/>
                      <a:ext cx="648072" cy="611558"/>
                    </a:xfrm>
                    <a:prstGeom prst="curvedConnector3">
                      <a:avLst/>
                    </a:prstGeom>
                    <a:ln w="38100">
                      <a:solidFill>
                        <a:srgbClr val="FF0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09" name="Zakřivená spojnice 108"/>
                    <p:cNvCxnSpPr/>
                    <p:nvPr/>
                  </p:nvCxnSpPr>
                  <p:spPr>
                    <a:xfrm rot="16200000" flipH="1">
                      <a:off x="1908948" y="728854"/>
                      <a:ext cx="735518" cy="342915"/>
                    </a:xfrm>
                    <a:prstGeom prst="curvedConnector3">
                      <a:avLst>
                        <a:gd name="adj1" fmla="val 50000"/>
                      </a:avLst>
                    </a:prstGeom>
                    <a:ln w="38100">
                      <a:solidFill>
                        <a:srgbClr val="FFC00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110" name="Zakřivená spojnice 109"/>
                    <p:cNvCxnSpPr/>
                    <p:nvPr/>
                  </p:nvCxnSpPr>
                  <p:spPr>
                    <a:xfrm>
                      <a:off x="2076980" y="546268"/>
                      <a:ext cx="742370" cy="480646"/>
                    </a:xfrm>
                    <a:prstGeom prst="curvedConnector3">
                      <a:avLst/>
                    </a:prstGeom>
                    <a:ln w="38100">
                      <a:solidFill>
                        <a:srgbClr val="92D050"/>
                      </a:solidFill>
                    </a:ln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</p:grpSp>
          </p:grpSp>
          <p:sp>
            <p:nvSpPr>
              <p:cNvPr id="93" name="Vývojový diagram: porovnání 92"/>
              <p:cNvSpPr/>
              <p:nvPr/>
            </p:nvSpPr>
            <p:spPr>
              <a:xfrm rot="2988877">
                <a:off x="1839970" y="2049603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94" name="Vývojový diagram: porovnání 93"/>
              <p:cNvSpPr/>
              <p:nvPr/>
            </p:nvSpPr>
            <p:spPr>
              <a:xfrm rot="2988877">
                <a:off x="2334462" y="2598381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6">
                  <a:shade val="50000"/>
                </a:schemeClr>
              </a:lnRef>
              <a:fillRef idx="1">
                <a:schemeClr val="accent6"/>
              </a:fillRef>
              <a:effectRef idx="0">
                <a:schemeClr val="accent6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95" name="Vývojový diagram: porovnání 94"/>
              <p:cNvSpPr/>
              <p:nvPr/>
            </p:nvSpPr>
            <p:spPr>
              <a:xfrm rot="2988877">
                <a:off x="2503078" y="3293589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 smtClean="0">
                  <a:solidFill>
                    <a:schemeClr val="tx1"/>
                  </a:solidFill>
                </a:endParaRPr>
              </a:p>
            </p:txBody>
          </p:sp>
          <p:sp>
            <p:nvSpPr>
              <p:cNvPr id="96" name="Vývojový diagram: porovnání 95"/>
              <p:cNvSpPr/>
              <p:nvPr/>
            </p:nvSpPr>
            <p:spPr>
              <a:xfrm rot="2988877">
                <a:off x="2907936" y="3914222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97" name="Vývojový diagram: porovnání 96"/>
              <p:cNvSpPr/>
              <p:nvPr/>
            </p:nvSpPr>
            <p:spPr>
              <a:xfrm rot="2988877">
                <a:off x="3499767" y="4227772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6">
                  <a:shade val="50000"/>
                </a:schemeClr>
              </a:lnRef>
              <a:fillRef idx="1">
                <a:schemeClr val="accent6"/>
              </a:fillRef>
              <a:effectRef idx="0">
                <a:schemeClr val="accent6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98" name="Vývojový diagram: porovnání 97"/>
              <p:cNvSpPr/>
              <p:nvPr/>
            </p:nvSpPr>
            <p:spPr>
              <a:xfrm rot="2988877">
                <a:off x="4244694" y="4471766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99" name="Vývojový diagram: porovnání 98"/>
              <p:cNvSpPr/>
              <p:nvPr/>
            </p:nvSpPr>
            <p:spPr>
              <a:xfrm rot="2988877">
                <a:off x="5130883" y="4494138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0" name="Vývojový diagram: porovnání 99"/>
              <p:cNvSpPr/>
              <p:nvPr/>
            </p:nvSpPr>
            <p:spPr>
              <a:xfrm rot="2988877">
                <a:off x="5885719" y="4786745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6">
                  <a:shade val="50000"/>
                </a:schemeClr>
              </a:lnRef>
              <a:fillRef idx="1">
                <a:schemeClr val="accent6"/>
              </a:fillRef>
              <a:effectRef idx="0">
                <a:schemeClr val="accent6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1" name="Vývojový diagram: porovnání 100"/>
              <p:cNvSpPr/>
              <p:nvPr/>
            </p:nvSpPr>
            <p:spPr>
              <a:xfrm rot="2988877">
                <a:off x="6476941" y="5254097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2">
                  <a:shade val="50000"/>
                </a:schemeClr>
              </a:lnRef>
              <a:fillRef idx="1">
                <a:schemeClr val="accent2"/>
              </a:fillRef>
              <a:effectRef idx="0">
                <a:schemeClr val="accent2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102" name="Vývojový diagram: porovnání 101"/>
              <p:cNvSpPr/>
              <p:nvPr/>
            </p:nvSpPr>
            <p:spPr>
              <a:xfrm rot="2988877">
                <a:off x="7313587" y="5417308"/>
                <a:ext cx="705237" cy="1354505"/>
              </a:xfrm>
              <a:prstGeom prst="flowChartCollate">
                <a:avLst/>
              </a:prstGeom>
              <a:ln/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vert="vert270" rtlCol="0" anchor="ctr"/>
              <a:lstStyle/>
              <a:p>
                <a:pPr algn="ctr"/>
                <a:endParaRPr lang="cs-CZ" dirty="0">
                  <a:solidFill>
                    <a:schemeClr val="tx1"/>
                  </a:solidFill>
                </a:endParaRPr>
              </a:p>
            </p:txBody>
          </p:sp>
        </p:grpSp>
      </p:grpSp>
      <p:cxnSp>
        <p:nvCxnSpPr>
          <p:cNvPr id="12" name="Zakřivená spojnice 11"/>
          <p:cNvCxnSpPr/>
          <p:nvPr/>
        </p:nvCxnSpPr>
        <p:spPr>
          <a:xfrm>
            <a:off x="1930113" y="2712911"/>
            <a:ext cx="2880320" cy="2475656"/>
          </a:xfrm>
          <a:prstGeom prst="curvedConnector3">
            <a:avLst>
              <a:gd name="adj1" fmla="val 31917"/>
            </a:avLst>
          </a:prstGeom>
          <a:ln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Skupina 7"/>
          <p:cNvGrpSpPr/>
          <p:nvPr/>
        </p:nvGrpSpPr>
        <p:grpSpPr>
          <a:xfrm>
            <a:off x="181819" y="-107679"/>
            <a:ext cx="2637531" cy="2955976"/>
            <a:chOff x="181819" y="-107679"/>
            <a:chExt cx="2637531" cy="2955976"/>
          </a:xfrm>
        </p:grpSpPr>
        <p:grpSp>
          <p:nvGrpSpPr>
            <p:cNvPr id="5" name="Skupina 4"/>
            <p:cNvGrpSpPr/>
            <p:nvPr/>
          </p:nvGrpSpPr>
          <p:grpSpPr>
            <a:xfrm rot="20091654">
              <a:off x="259159" y="-107679"/>
              <a:ext cx="2151932" cy="2955976"/>
              <a:chOff x="1561566" y="421469"/>
              <a:chExt cx="1563256" cy="3023106"/>
            </a:xfrm>
          </p:grpSpPr>
          <p:sp>
            <p:nvSpPr>
              <p:cNvPr id="2" name="Rovnoramenný trojúhelník 1"/>
              <p:cNvSpPr/>
              <p:nvPr/>
            </p:nvSpPr>
            <p:spPr>
              <a:xfrm>
                <a:off x="1561566" y="421469"/>
                <a:ext cx="1543052" cy="1081236"/>
              </a:xfrm>
              <a:prstGeom prst="triangl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" name="Rovnoramenný trojúhelník 2"/>
              <p:cNvSpPr/>
              <p:nvPr/>
            </p:nvSpPr>
            <p:spPr>
              <a:xfrm flipV="1">
                <a:off x="1561566" y="1501475"/>
                <a:ext cx="1563256" cy="1943100"/>
              </a:xfrm>
              <a:prstGeom prst="triangl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070" name="Skupina 2069"/>
            <p:cNvGrpSpPr/>
            <p:nvPr/>
          </p:nvGrpSpPr>
          <p:grpSpPr>
            <a:xfrm>
              <a:off x="181819" y="532553"/>
              <a:ext cx="2637531" cy="1611449"/>
              <a:chOff x="156678" y="540840"/>
              <a:chExt cx="2637531" cy="1611449"/>
            </a:xfrm>
          </p:grpSpPr>
          <p:grpSp>
            <p:nvGrpSpPr>
              <p:cNvPr id="21" name="Skupina 20"/>
              <p:cNvGrpSpPr/>
              <p:nvPr/>
            </p:nvGrpSpPr>
            <p:grpSpPr>
              <a:xfrm>
                <a:off x="750068" y="868087"/>
                <a:ext cx="305889" cy="504056"/>
                <a:chOff x="727659" y="908720"/>
                <a:chExt cx="305889" cy="504056"/>
              </a:xfrm>
            </p:grpSpPr>
            <p:sp>
              <p:nvSpPr>
                <p:cNvPr id="20" name="Ovál 19"/>
                <p:cNvSpPr/>
                <p:nvPr/>
              </p:nvSpPr>
              <p:spPr>
                <a:xfrm rot="20461329">
                  <a:off x="727659" y="908720"/>
                  <a:ext cx="288032" cy="504056"/>
                </a:xfrm>
                <a:prstGeom prst="ellipse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4" name="Ovál 23"/>
                <p:cNvSpPr/>
                <p:nvPr/>
              </p:nvSpPr>
              <p:spPr>
                <a:xfrm rot="20461329">
                  <a:off x="790254" y="1109850"/>
                  <a:ext cx="243294" cy="286169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6" name="Skupina 25"/>
              <p:cNvGrpSpPr/>
              <p:nvPr/>
            </p:nvGrpSpPr>
            <p:grpSpPr>
              <a:xfrm>
                <a:off x="1273112" y="690987"/>
                <a:ext cx="305889" cy="504056"/>
                <a:chOff x="727659" y="908720"/>
                <a:chExt cx="305889" cy="504056"/>
              </a:xfrm>
            </p:grpSpPr>
            <p:sp>
              <p:nvSpPr>
                <p:cNvPr id="27" name="Ovál 26"/>
                <p:cNvSpPr/>
                <p:nvPr/>
              </p:nvSpPr>
              <p:spPr>
                <a:xfrm rot="20461329">
                  <a:off x="727659" y="908720"/>
                  <a:ext cx="288032" cy="504056"/>
                </a:xfrm>
                <a:prstGeom prst="ellipse">
                  <a:avLst/>
                </a:prstGeom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28" name="Ovál 27"/>
                <p:cNvSpPr/>
                <p:nvPr/>
              </p:nvSpPr>
              <p:spPr>
                <a:xfrm rot="20461329">
                  <a:off x="790254" y="1109850"/>
                  <a:ext cx="243294" cy="286169"/>
                </a:xfrm>
                <a:prstGeom prst="ellipse">
                  <a:avLst/>
                </a:prstGeom>
              </p:spPr>
              <p:style>
                <a:lnRef idx="2">
                  <a:schemeClr val="dk1">
                    <a:shade val="50000"/>
                  </a:schemeClr>
                </a:lnRef>
                <a:fillRef idx="1">
                  <a:schemeClr val="dk1"/>
                </a:fillRef>
                <a:effectRef idx="0">
                  <a:schemeClr val="dk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25" name="Ovál 24"/>
              <p:cNvSpPr/>
              <p:nvPr/>
            </p:nvSpPr>
            <p:spPr>
              <a:xfrm rot="20850229">
                <a:off x="1169322" y="1316534"/>
                <a:ext cx="288032" cy="216024"/>
              </a:xfrm>
              <a:prstGeom prst="ellipse">
                <a:avLst/>
              </a:prstGeom>
            </p:spPr>
            <p:style>
              <a:lnRef idx="1">
                <a:schemeClr val="accent2"/>
              </a:lnRef>
              <a:fillRef idx="3">
                <a:schemeClr val="accent2"/>
              </a:fillRef>
              <a:effectRef idx="2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Měsíc 29"/>
              <p:cNvSpPr/>
              <p:nvPr/>
            </p:nvSpPr>
            <p:spPr>
              <a:xfrm rot="14612783">
                <a:off x="1277191" y="1627972"/>
                <a:ext cx="504056" cy="432049"/>
              </a:xfrm>
              <a:prstGeom prst="moon">
                <a:avLst>
                  <a:gd name="adj" fmla="val 40764"/>
                </a:avLst>
              </a:prstGeom>
            </p:spPr>
            <p:style>
              <a:lnRef idx="1">
                <a:schemeClr val="accent2"/>
              </a:lnRef>
              <a:fillRef idx="2">
                <a:schemeClr val="accent2"/>
              </a:fillRef>
              <a:effectRef idx="1">
                <a:schemeClr val="accent2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49" name="Zakřivená spojnice 2048"/>
              <p:cNvCxnSpPr/>
              <p:nvPr/>
            </p:nvCxnSpPr>
            <p:spPr>
              <a:xfrm>
                <a:off x="2051840" y="554555"/>
                <a:ext cx="648072" cy="611558"/>
              </a:xfrm>
              <a:prstGeom prst="curvedConnector3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Zakřivená spojnice 37"/>
              <p:cNvCxnSpPr/>
              <p:nvPr/>
            </p:nvCxnSpPr>
            <p:spPr>
              <a:xfrm rot="16200000" flipH="1">
                <a:off x="-60055" y="1641278"/>
                <a:ext cx="710443" cy="276978"/>
              </a:xfrm>
              <a:prstGeom prst="curvedConnector3">
                <a:avLst>
                  <a:gd name="adj1" fmla="val 50000"/>
                </a:avLst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Zakřivená spojnice 42"/>
              <p:cNvCxnSpPr/>
              <p:nvPr/>
            </p:nvCxnSpPr>
            <p:spPr>
              <a:xfrm rot="16200000" flipH="1">
                <a:off x="-122557" y="1727821"/>
                <a:ext cx="710446" cy="138490"/>
              </a:xfrm>
              <a:prstGeom prst="curvedConnector3">
                <a:avLst>
                  <a:gd name="adj1" fmla="val 50000"/>
                </a:avLst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Zakřivená spojnice 48"/>
              <p:cNvCxnSpPr/>
              <p:nvPr/>
            </p:nvCxnSpPr>
            <p:spPr>
              <a:xfrm rot="16200000" flipH="1">
                <a:off x="1883807" y="737141"/>
                <a:ext cx="735518" cy="342915"/>
              </a:xfrm>
              <a:prstGeom prst="curvedConnector3">
                <a:avLst>
                  <a:gd name="adj1" fmla="val 50000"/>
                </a:avLst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5" name="Zakřivená spojnice 54"/>
              <p:cNvCxnSpPr/>
              <p:nvPr/>
            </p:nvCxnSpPr>
            <p:spPr>
              <a:xfrm rot="16200000" flipH="1">
                <a:off x="134077" y="1478357"/>
                <a:ext cx="595672" cy="488047"/>
              </a:xfrm>
              <a:prstGeom prst="curvedConnector3">
                <a:avLst>
                  <a:gd name="adj1" fmla="val 50000"/>
                </a:avLst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5" name="Zakřivená spojnice 44"/>
              <p:cNvCxnSpPr/>
              <p:nvPr/>
            </p:nvCxnSpPr>
            <p:spPr>
              <a:xfrm>
                <a:off x="2051839" y="554555"/>
                <a:ext cx="742370" cy="480646"/>
              </a:xfrm>
              <a:prstGeom prst="curvedConnector3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6" name="Skupina 15"/>
          <p:cNvGrpSpPr/>
          <p:nvPr/>
        </p:nvGrpSpPr>
        <p:grpSpPr>
          <a:xfrm>
            <a:off x="4810433" y="5188567"/>
            <a:ext cx="4249212" cy="1681059"/>
            <a:chOff x="4810433" y="5188567"/>
            <a:chExt cx="4249212" cy="1681059"/>
          </a:xfrm>
        </p:grpSpPr>
        <p:cxnSp>
          <p:nvCxnSpPr>
            <p:cNvPr id="18" name="Zakřivená spojnice 17"/>
            <p:cNvCxnSpPr/>
            <p:nvPr/>
          </p:nvCxnSpPr>
          <p:spPr>
            <a:xfrm>
              <a:off x="4810433" y="5188567"/>
              <a:ext cx="3107330" cy="959256"/>
            </a:xfrm>
            <a:prstGeom prst="curvedConnector3">
              <a:avLst>
                <a:gd name="adj1" fmla="val 50000"/>
              </a:avLst>
            </a:prstGeom>
            <a:ln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8" name="Skupina 57"/>
            <p:cNvGrpSpPr/>
            <p:nvPr/>
          </p:nvGrpSpPr>
          <p:grpSpPr>
            <a:xfrm>
              <a:off x="7940912" y="6134108"/>
              <a:ext cx="1118733" cy="735518"/>
              <a:chOff x="2076980" y="532553"/>
              <a:chExt cx="742370" cy="735518"/>
            </a:xfrm>
          </p:grpSpPr>
          <p:cxnSp>
            <p:nvCxnSpPr>
              <p:cNvPr id="59" name="Zakřivená spojnice 58"/>
              <p:cNvCxnSpPr/>
              <p:nvPr/>
            </p:nvCxnSpPr>
            <p:spPr>
              <a:xfrm>
                <a:off x="2076981" y="546268"/>
                <a:ext cx="648072" cy="611558"/>
              </a:xfrm>
              <a:prstGeom prst="curvedConnector3">
                <a:avLst/>
              </a:prstGeom>
              <a:ln w="381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Zakřivená spojnice 59"/>
              <p:cNvCxnSpPr/>
              <p:nvPr/>
            </p:nvCxnSpPr>
            <p:spPr>
              <a:xfrm rot="16200000" flipH="1">
                <a:off x="1908948" y="728854"/>
                <a:ext cx="735518" cy="342915"/>
              </a:xfrm>
              <a:prstGeom prst="curvedConnector3">
                <a:avLst>
                  <a:gd name="adj1" fmla="val 50000"/>
                </a:avLst>
              </a:prstGeom>
              <a:ln w="38100">
                <a:solidFill>
                  <a:srgbClr val="FFC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Zakřivená spojnice 60"/>
              <p:cNvCxnSpPr/>
              <p:nvPr/>
            </p:nvCxnSpPr>
            <p:spPr>
              <a:xfrm>
                <a:off x="2076980" y="546268"/>
                <a:ext cx="742370" cy="480646"/>
              </a:xfrm>
              <a:prstGeom prst="curvedConnector3">
                <a:avLst/>
              </a:prstGeom>
              <a:ln w="38100">
                <a:solidFill>
                  <a:srgbClr val="92D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9" name="Skupina 18"/>
          <p:cNvGrpSpPr/>
          <p:nvPr/>
        </p:nvGrpSpPr>
        <p:grpSpPr>
          <a:xfrm>
            <a:off x="1514872" y="2287329"/>
            <a:ext cx="1354505" cy="831691"/>
            <a:chOff x="1514872" y="2287329"/>
            <a:chExt cx="1354505" cy="831691"/>
          </a:xfrm>
        </p:grpSpPr>
        <p:sp>
          <p:nvSpPr>
            <p:cNvPr id="56" name="Vývojový diagram: porovnání 55"/>
            <p:cNvSpPr/>
            <p:nvPr/>
          </p:nvSpPr>
          <p:spPr>
            <a:xfrm rot="2988877">
              <a:off x="1839506" y="2089149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 smtClean="0">
                <a:solidFill>
                  <a:schemeClr val="tx1"/>
                </a:solidFill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 rot="20115676">
              <a:off x="2388433" y="2287329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009363" y="2962562"/>
            <a:ext cx="1354505" cy="872723"/>
            <a:chOff x="2009363" y="2962562"/>
            <a:chExt cx="1354505" cy="872723"/>
          </a:xfrm>
        </p:grpSpPr>
        <p:sp>
          <p:nvSpPr>
            <p:cNvPr id="48" name="Vývojový diagram: porovnání 47"/>
            <p:cNvSpPr/>
            <p:nvPr/>
          </p:nvSpPr>
          <p:spPr>
            <a:xfrm rot="2988877">
              <a:off x="2333997" y="2637928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 smtClean="0">
                <a:solidFill>
                  <a:schemeClr val="tx1"/>
                </a:solidFill>
              </a:endParaRPr>
            </a:p>
          </p:txBody>
        </p:sp>
        <p:sp>
          <p:nvSpPr>
            <p:cNvPr id="68" name="TextovéPole 67"/>
            <p:cNvSpPr txBox="1"/>
            <p:nvPr/>
          </p:nvSpPr>
          <p:spPr>
            <a:xfrm rot="20115676">
              <a:off x="2175995" y="3455952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2177980" y="3526421"/>
            <a:ext cx="1354505" cy="836586"/>
            <a:chOff x="2177980" y="3526421"/>
            <a:chExt cx="1354505" cy="836586"/>
          </a:xfrm>
        </p:grpSpPr>
        <p:sp>
          <p:nvSpPr>
            <p:cNvPr id="51" name="Vývojový diagram: porovnání 50"/>
            <p:cNvSpPr/>
            <p:nvPr/>
          </p:nvSpPr>
          <p:spPr>
            <a:xfrm rot="2988877">
              <a:off x="2502614" y="3333136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 smtClean="0">
                <a:solidFill>
                  <a:schemeClr val="tx1"/>
                </a:solidFill>
              </a:endParaRPr>
            </a:p>
          </p:txBody>
        </p:sp>
        <p:sp>
          <p:nvSpPr>
            <p:cNvPr id="69" name="TextovéPole 68"/>
            <p:cNvSpPr txBox="1"/>
            <p:nvPr/>
          </p:nvSpPr>
          <p:spPr>
            <a:xfrm rot="20115676">
              <a:off x="3078706" y="3526421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3</a:t>
              </a:r>
              <a:endParaRPr lang="cs-CZ" dirty="0"/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2582837" y="4278404"/>
            <a:ext cx="1354505" cy="877914"/>
            <a:chOff x="2582837" y="4278404"/>
            <a:chExt cx="1354505" cy="877914"/>
          </a:xfrm>
        </p:grpSpPr>
        <p:sp>
          <p:nvSpPr>
            <p:cNvPr id="52" name="Vývojový diagram: porovnání 51"/>
            <p:cNvSpPr/>
            <p:nvPr/>
          </p:nvSpPr>
          <p:spPr>
            <a:xfrm rot="2988877">
              <a:off x="2907471" y="3953770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 rot="20115676">
              <a:off x="2752304" y="4776985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4</a:t>
              </a:r>
              <a:endParaRPr lang="cs-CZ" dirty="0"/>
            </a:p>
          </p:txBody>
        </p:sp>
      </p:grpSp>
      <p:grpSp>
        <p:nvGrpSpPr>
          <p:cNvPr id="2050" name="Skupina 2049"/>
          <p:cNvGrpSpPr/>
          <p:nvPr/>
        </p:nvGrpSpPr>
        <p:grpSpPr>
          <a:xfrm>
            <a:off x="3174667" y="4441356"/>
            <a:ext cx="1354505" cy="855835"/>
            <a:chOff x="3174667" y="4441356"/>
            <a:chExt cx="1354505" cy="855835"/>
          </a:xfrm>
        </p:grpSpPr>
        <p:sp>
          <p:nvSpPr>
            <p:cNvPr id="53" name="Vývojový diagram: porovnání 52"/>
            <p:cNvSpPr/>
            <p:nvPr/>
          </p:nvSpPr>
          <p:spPr>
            <a:xfrm rot="2988877">
              <a:off x="3499301" y="4267320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1" name="TextovéPole 70"/>
            <p:cNvSpPr txBox="1"/>
            <p:nvPr/>
          </p:nvSpPr>
          <p:spPr>
            <a:xfrm rot="20115676">
              <a:off x="4070705" y="4441356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</p:grpSp>
      <p:grpSp>
        <p:nvGrpSpPr>
          <p:cNvPr id="2051" name="Skupina 2050"/>
          <p:cNvGrpSpPr/>
          <p:nvPr/>
        </p:nvGrpSpPr>
        <p:grpSpPr>
          <a:xfrm>
            <a:off x="3919594" y="4835948"/>
            <a:ext cx="1354505" cy="858361"/>
            <a:chOff x="3919594" y="4835948"/>
            <a:chExt cx="1354505" cy="858361"/>
          </a:xfrm>
        </p:grpSpPr>
        <p:sp>
          <p:nvSpPr>
            <p:cNvPr id="54" name="Vývojový diagram: porovnání 53"/>
            <p:cNvSpPr/>
            <p:nvPr/>
          </p:nvSpPr>
          <p:spPr>
            <a:xfrm rot="2988877">
              <a:off x="4244228" y="4511314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2" name="TextovéPole 71"/>
            <p:cNvSpPr txBox="1"/>
            <p:nvPr/>
          </p:nvSpPr>
          <p:spPr>
            <a:xfrm rot="20115676">
              <a:off x="4054170" y="5314976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</p:grpSp>
      <p:grpSp>
        <p:nvGrpSpPr>
          <p:cNvPr id="2054" name="Skupina 2053"/>
          <p:cNvGrpSpPr/>
          <p:nvPr/>
        </p:nvGrpSpPr>
        <p:grpSpPr>
          <a:xfrm>
            <a:off x="4805784" y="4754905"/>
            <a:ext cx="1354505" cy="808651"/>
            <a:chOff x="4805784" y="4754905"/>
            <a:chExt cx="1354505" cy="808651"/>
          </a:xfrm>
        </p:grpSpPr>
        <p:sp>
          <p:nvSpPr>
            <p:cNvPr id="46" name="Vývojový diagram: porovnání 45"/>
            <p:cNvSpPr/>
            <p:nvPr/>
          </p:nvSpPr>
          <p:spPr>
            <a:xfrm rot="2988877">
              <a:off x="5130418" y="4533685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3" name="TextovéPole 72"/>
            <p:cNvSpPr txBox="1"/>
            <p:nvPr/>
          </p:nvSpPr>
          <p:spPr>
            <a:xfrm rot="20115676">
              <a:off x="5705006" y="4754905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  <p:grpSp>
        <p:nvGrpSpPr>
          <p:cNvPr id="2055" name="Skupina 2054"/>
          <p:cNvGrpSpPr/>
          <p:nvPr/>
        </p:nvGrpSpPr>
        <p:grpSpPr>
          <a:xfrm>
            <a:off x="5560620" y="5150926"/>
            <a:ext cx="1354505" cy="846386"/>
            <a:chOff x="5560620" y="5150926"/>
            <a:chExt cx="1354505" cy="846386"/>
          </a:xfrm>
        </p:grpSpPr>
        <p:sp>
          <p:nvSpPr>
            <p:cNvPr id="57" name="Vývojový diagram: porovnání 56"/>
            <p:cNvSpPr/>
            <p:nvPr/>
          </p:nvSpPr>
          <p:spPr>
            <a:xfrm rot="2988877">
              <a:off x="5885254" y="4826292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4" name="TextovéPole 73"/>
            <p:cNvSpPr txBox="1"/>
            <p:nvPr/>
          </p:nvSpPr>
          <p:spPr>
            <a:xfrm rot="20115676">
              <a:off x="5720297" y="5617979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8</a:t>
              </a:r>
            </a:p>
          </p:txBody>
        </p:sp>
      </p:grpSp>
      <p:grpSp>
        <p:nvGrpSpPr>
          <p:cNvPr id="2056" name="Skupina 2055"/>
          <p:cNvGrpSpPr/>
          <p:nvPr/>
        </p:nvGrpSpPr>
        <p:grpSpPr>
          <a:xfrm>
            <a:off x="6151842" y="5481449"/>
            <a:ext cx="1354505" cy="842065"/>
            <a:chOff x="6151842" y="5481449"/>
            <a:chExt cx="1354505" cy="842065"/>
          </a:xfrm>
        </p:grpSpPr>
        <p:sp>
          <p:nvSpPr>
            <p:cNvPr id="47" name="Vývojový diagram: porovnání 46"/>
            <p:cNvSpPr/>
            <p:nvPr/>
          </p:nvSpPr>
          <p:spPr>
            <a:xfrm rot="2988877">
              <a:off x="6476476" y="5293643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5" name="TextovéPole 74"/>
            <p:cNvSpPr txBox="1"/>
            <p:nvPr/>
          </p:nvSpPr>
          <p:spPr>
            <a:xfrm rot="20115676">
              <a:off x="7048488" y="5481449"/>
              <a:ext cx="29818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  <p:grpSp>
        <p:nvGrpSpPr>
          <p:cNvPr id="2057" name="Skupina 2056"/>
          <p:cNvGrpSpPr/>
          <p:nvPr/>
        </p:nvGrpSpPr>
        <p:grpSpPr>
          <a:xfrm>
            <a:off x="6988489" y="5781488"/>
            <a:ext cx="1354505" cy="818485"/>
            <a:chOff x="6988489" y="5781488"/>
            <a:chExt cx="1354505" cy="818485"/>
          </a:xfrm>
        </p:grpSpPr>
        <p:sp>
          <p:nvSpPr>
            <p:cNvPr id="50" name="Vývojový diagram: porovnání 49"/>
            <p:cNvSpPr/>
            <p:nvPr/>
          </p:nvSpPr>
          <p:spPr>
            <a:xfrm rot="2988877">
              <a:off x="7313123" y="5456854"/>
              <a:ext cx="705237" cy="1354505"/>
            </a:xfrm>
            <a:prstGeom prst="flowChartCollate">
              <a:avLst/>
            </a:prstGeom>
            <a:ln/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vert="vert270" rtlCol="0" anchor="ctr"/>
            <a:lstStyle/>
            <a:p>
              <a:pPr algn="ctr"/>
              <a:endParaRPr lang="cs-CZ" dirty="0">
                <a:solidFill>
                  <a:schemeClr val="tx1"/>
                </a:solidFill>
              </a:endParaRPr>
            </a:p>
          </p:txBody>
        </p:sp>
        <p:sp>
          <p:nvSpPr>
            <p:cNvPr id="76" name="TextovéPole 75"/>
            <p:cNvSpPr txBox="1"/>
            <p:nvPr/>
          </p:nvSpPr>
          <p:spPr>
            <a:xfrm rot="20115676">
              <a:off x="7097835" y="6220640"/>
              <a:ext cx="496752" cy="37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</p:grpSp>
      <p:sp>
        <p:nvSpPr>
          <p:cNvPr id="7" name="TextovéPole 6"/>
          <p:cNvSpPr txBox="1"/>
          <p:nvPr/>
        </p:nvSpPr>
        <p:spPr>
          <a:xfrm rot="19096949">
            <a:off x="1364551" y="2527347"/>
            <a:ext cx="1762305" cy="36933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81" name="TextovéPole 80"/>
          <p:cNvSpPr txBox="1"/>
          <p:nvPr/>
        </p:nvSpPr>
        <p:spPr>
          <a:xfrm rot="19096949">
            <a:off x="1805461" y="3101510"/>
            <a:ext cx="1762305" cy="369332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82" name="TextovéPole 81"/>
          <p:cNvSpPr txBox="1"/>
          <p:nvPr/>
        </p:nvSpPr>
        <p:spPr>
          <a:xfrm rot="19096949">
            <a:off x="2185576" y="3835028"/>
            <a:ext cx="1339310" cy="36933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83" name="TextovéPole 82"/>
          <p:cNvSpPr txBox="1"/>
          <p:nvPr/>
        </p:nvSpPr>
        <p:spPr>
          <a:xfrm rot="19096949">
            <a:off x="2590434" y="4409191"/>
            <a:ext cx="1339310" cy="36933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84" name="TextovéPole 83"/>
          <p:cNvSpPr txBox="1"/>
          <p:nvPr/>
        </p:nvSpPr>
        <p:spPr>
          <a:xfrm rot="19096949">
            <a:off x="3142181" y="4759905"/>
            <a:ext cx="1339310" cy="369332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85" name="TextovéPole 84"/>
          <p:cNvSpPr txBox="1"/>
          <p:nvPr/>
        </p:nvSpPr>
        <p:spPr>
          <a:xfrm rot="19096949">
            <a:off x="3941567" y="4971160"/>
            <a:ext cx="1339310" cy="36933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86" name="TextovéPole 85"/>
          <p:cNvSpPr txBox="1"/>
          <p:nvPr/>
        </p:nvSpPr>
        <p:spPr>
          <a:xfrm rot="19096949">
            <a:off x="4823291" y="5039510"/>
            <a:ext cx="1339310" cy="36933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87" name="TextovéPole 86"/>
          <p:cNvSpPr txBox="1"/>
          <p:nvPr/>
        </p:nvSpPr>
        <p:spPr>
          <a:xfrm rot="19096949">
            <a:off x="5558307" y="5378722"/>
            <a:ext cx="1339310" cy="369332"/>
          </a:xfrm>
          <a:prstGeom prst="rect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88" name="TextovéPole 87"/>
          <p:cNvSpPr txBox="1"/>
          <p:nvPr/>
        </p:nvSpPr>
        <p:spPr>
          <a:xfrm rot="19096949">
            <a:off x="6181048" y="5786229"/>
            <a:ext cx="1339310" cy="369332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89" name="TextovéPole 88"/>
          <p:cNvSpPr txBox="1"/>
          <p:nvPr/>
        </p:nvSpPr>
        <p:spPr>
          <a:xfrm rot="19096949">
            <a:off x="6996086" y="5949439"/>
            <a:ext cx="1339310" cy="369332"/>
          </a:xfrm>
          <a:prstGeom prst="rect">
            <a:avLst/>
          </a:prstGeom>
          <a:ln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citoslovce</a:t>
            </a:r>
            <a:endParaRPr lang="cs-CZ" dirty="0"/>
          </a:p>
        </p:txBody>
      </p:sp>
      <p:pic>
        <p:nvPicPr>
          <p:cNvPr id="90" name="Picture 3" descr="C:\Documents and Settings\Jana\Local Settings\Temporary Internet Files\Content.IE5\CK6ZA9E8\MM900336913[1].gif">
            <a:hlinkClick r:id="" action="ppaction://hlinkshowjump?jump=nextslide"/>
          </p:cNvPr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88" y="5907162"/>
            <a:ext cx="619125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8475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1000"/>
                            </p:stCondLst>
                            <p:childTnLst>
                              <p:par>
                                <p:cTn id="102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3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16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9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000"/>
                            </p:stCondLst>
                            <p:childTnLst>
                              <p:par>
                                <p:cTn id="130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1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3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4" presetID="53" presetClass="exit" presetSubtype="32" fill="hold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5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7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1" grpId="0" animBg="1"/>
      <p:bldP spid="81" grpId="1" animBg="1"/>
      <p:bldP spid="82" grpId="0" animBg="1"/>
      <p:bldP spid="82" grpId="1" animBg="1"/>
      <p:bldP spid="83" grpId="0" animBg="1"/>
      <p:bldP spid="83" grpId="1" animBg="1"/>
      <p:bldP spid="84" grpId="0" animBg="1"/>
      <p:bldP spid="84" grpId="1" animBg="1"/>
      <p:bldP spid="85" grpId="0" animBg="1"/>
      <p:bldP spid="85" grpId="1" animBg="1"/>
      <p:bldP spid="86" grpId="0" animBg="1"/>
      <p:bldP spid="86" grpId="1" animBg="1"/>
      <p:bldP spid="87" grpId="0" animBg="1"/>
      <p:bldP spid="87" grpId="1" animBg="1"/>
      <p:bldP spid="88" grpId="0" animBg="1"/>
      <p:bldP spid="88" grpId="1" animBg="1"/>
      <p:bldP spid="89" grpId="0" animBg="1"/>
      <p:bldP spid="89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37000"/>
                <a:lumOff val="63000"/>
              </a:schemeClr>
            </a:gs>
            <a:gs pos="33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57" y="3515812"/>
            <a:ext cx="201930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84298"/>
            <a:ext cx="2009775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116632"/>
            <a:ext cx="4852836" cy="95410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Seřaď houby s názvy slovních druhů ve správném pořadí.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352" y="3498112"/>
            <a:ext cx="2019300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4371975"/>
            <a:ext cx="2019300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8552" y="4552490"/>
            <a:ext cx="201930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494894"/>
            <a:ext cx="201930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5115" y="4077072"/>
            <a:ext cx="2009775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8067"/>
            <a:ext cx="2019300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182" y="4443566"/>
            <a:ext cx="2019300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2019300" cy="2486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1320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37000"/>
                <a:lumOff val="63000"/>
              </a:schemeClr>
            </a:gs>
            <a:gs pos="33000">
              <a:schemeClr val="accent3">
                <a:lumMod val="40000"/>
                <a:lumOff val="60000"/>
              </a:schemeClr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3675995" y="1473864"/>
            <a:ext cx="2016224" cy="2484019"/>
            <a:chOff x="251520" y="332656"/>
            <a:chExt cx="2016224" cy="2484019"/>
          </a:xfrm>
        </p:grpSpPr>
        <p:pic>
          <p:nvPicPr>
            <p:cNvPr id="17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zájmena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7216712" y="4114002"/>
            <a:ext cx="2016224" cy="2484019"/>
            <a:chOff x="251520" y="332656"/>
            <a:chExt cx="2016224" cy="2484019"/>
          </a:xfrm>
        </p:grpSpPr>
        <p:pic>
          <p:nvPicPr>
            <p:cNvPr id="41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citoslovce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1834347" y="4163066"/>
            <a:ext cx="2016224" cy="2484019"/>
            <a:chOff x="251520" y="332656"/>
            <a:chExt cx="2016224" cy="2484019"/>
          </a:xfrm>
        </p:grpSpPr>
        <p:pic>
          <p:nvPicPr>
            <p:cNvPr id="32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předložky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07504" y="1565487"/>
            <a:ext cx="2016224" cy="2484019"/>
            <a:chOff x="251520" y="332656"/>
            <a:chExt cx="2016224" cy="2484019"/>
          </a:xfrm>
        </p:grpSpPr>
        <p:pic>
          <p:nvPicPr>
            <p:cNvPr id="2055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683568" y="836712"/>
              <a:ext cx="11521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podstatná jména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834347" y="1543486"/>
            <a:ext cx="2016224" cy="2484019"/>
            <a:chOff x="251520" y="332656"/>
            <a:chExt cx="2016224" cy="2484019"/>
          </a:xfrm>
        </p:grpSpPr>
        <p:pic>
          <p:nvPicPr>
            <p:cNvPr id="14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683568" y="836712"/>
              <a:ext cx="115212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přídavná jména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407196" y="1473863"/>
            <a:ext cx="2016224" cy="2484019"/>
            <a:chOff x="251520" y="332656"/>
            <a:chExt cx="2016224" cy="2484019"/>
          </a:xfrm>
        </p:grpSpPr>
        <p:pic>
          <p:nvPicPr>
            <p:cNvPr id="23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číslovky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127776" y="1451863"/>
            <a:ext cx="2016224" cy="2484019"/>
            <a:chOff x="251520" y="332656"/>
            <a:chExt cx="2016224" cy="2484019"/>
          </a:xfrm>
        </p:grpSpPr>
        <p:pic>
          <p:nvPicPr>
            <p:cNvPr id="26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slovesa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0" y="4172715"/>
            <a:ext cx="2016224" cy="2484019"/>
            <a:chOff x="251520" y="332656"/>
            <a:chExt cx="2016224" cy="2484019"/>
          </a:xfrm>
        </p:grpSpPr>
        <p:pic>
          <p:nvPicPr>
            <p:cNvPr id="29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příslovce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2713812" y="116632"/>
            <a:ext cx="3701496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KONTROLA</a:t>
            </a:r>
            <a:endParaRPr lang="cs-CZ" sz="4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3792075" y="4136847"/>
            <a:ext cx="2016224" cy="2484019"/>
            <a:chOff x="251520" y="332656"/>
            <a:chExt cx="2016224" cy="2484019"/>
          </a:xfrm>
        </p:grpSpPr>
        <p:pic>
          <p:nvPicPr>
            <p:cNvPr id="35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spojky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543600" y="4136848"/>
            <a:ext cx="2016224" cy="2484019"/>
            <a:chOff x="251520" y="332656"/>
            <a:chExt cx="2016224" cy="2484019"/>
          </a:xfrm>
        </p:grpSpPr>
        <p:pic>
          <p:nvPicPr>
            <p:cNvPr id="38" name="Picture 7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332656"/>
              <a:ext cx="2016224" cy="248401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683568" y="836712"/>
              <a:ext cx="11521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rgbClr val="FFFF00"/>
                  </a:solidFill>
                </a:rPr>
                <a:t>částice</a:t>
              </a:r>
              <a:endParaRPr lang="cs-CZ" dirty="0">
                <a:solidFill>
                  <a:srgbClr val="FFFF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0668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20000"/>
                <a:lumOff val="8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682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0</TotalTime>
  <Words>246</Words>
  <Application>Microsoft Office PowerPoint</Application>
  <PresentationFormat>Předvádění na obrazovce (4:3)</PresentationFormat>
  <Paragraphs>104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05_Slovní druhy I</dc:title>
  <dc:creator/>
  <dc:description>ZŠ Hnátnice</dc:description>
  <cp:lastModifiedBy/>
  <cp:revision>1</cp:revision>
  <dcterms:created xsi:type="dcterms:W3CDTF">2011-10-09T16:57:32Z</dcterms:created>
  <dcterms:modified xsi:type="dcterms:W3CDTF">2012-03-12T14:26:49Z</dcterms:modified>
</cp:coreProperties>
</file>