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20"/>
  </p:notesMasterIdLst>
  <p:sldIdLst>
    <p:sldId id="284" r:id="rId2"/>
    <p:sldId id="285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2" r:id="rId15"/>
    <p:sldId id="283" r:id="rId16"/>
    <p:sldId id="281" r:id="rId17"/>
    <p:sldId id="262" r:id="rId18"/>
    <p:sldId id="28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D16309"/>
    <a:srgbClr val="FFD0C5"/>
    <a:srgbClr val="B9FB25"/>
    <a:srgbClr val="0048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VY_32_INOVACE_07_Slovní druhy II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12. </a:t>
          </a:r>
          <a:r>
            <a:rPr lang="cs-CZ" sz="2000" dirty="0" smtClean="0"/>
            <a:t>10. 2011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F1F577-FB83-4F79-A3A6-FF1298F7C51D}" type="presOf" srcId="{D1B46980-6531-4606-95E6-44980827E919}" destId="{004736B2-18D3-4D6D-AA18-DF3F81E9E312}" srcOrd="0" destOrd="0" presId="urn:microsoft.com/office/officeart/2005/8/layout/target3"/>
    <dgm:cxn modelId="{79CF6FEC-9046-468F-85EC-9E8E94F5A82B}" type="presOf" srcId="{D05761FA-3C71-4DD0-9183-7C99EBE53F4B}" destId="{23526C68-77CF-4757-B0E2-EC80EC09B19D}" srcOrd="1" destOrd="0" presId="urn:microsoft.com/office/officeart/2005/8/layout/target3"/>
    <dgm:cxn modelId="{81824525-2338-44F2-A85B-0B4176061E04}" type="presOf" srcId="{B651F6E3-6281-48DB-9319-2AEAFDAE7572}" destId="{70A198DD-41D2-4313-8B5B-1CF1BCF383FB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4F27D54A-8B97-4E42-82F8-D5882BBBAA39}" type="presOf" srcId="{757F3AB3-0718-4624-B441-E567A8F0AB56}" destId="{333A1088-737F-45CB-B68E-254E46348037}" srcOrd="0" destOrd="0" presId="urn:microsoft.com/office/officeart/2005/8/layout/target3"/>
    <dgm:cxn modelId="{8666BEF1-CF0A-48AD-8D3C-89ADEF1A29C7}" type="presOf" srcId="{D1D4F407-5343-4D3F-B5B9-D407B03CAEB4}" destId="{D005CE8C-CC26-4C3E-AC11-E15060ECD759}" srcOrd="0" destOrd="0" presId="urn:microsoft.com/office/officeart/2005/8/layout/target3"/>
    <dgm:cxn modelId="{44F3025B-AACB-4A79-AA95-ABFB76239F44}" type="presOf" srcId="{B651F6E3-6281-48DB-9319-2AEAFDAE7572}" destId="{7145B55B-1B24-4B93-A1D4-B8021E4AC78C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79216B4-BDA4-4C7C-922F-E653BFDBC864}" type="presOf" srcId="{D05761FA-3C71-4DD0-9183-7C99EBE53F4B}" destId="{6204D4B4-078C-4ACF-B823-77A728483A32}" srcOrd="0" destOrd="0" presId="urn:microsoft.com/office/officeart/2005/8/layout/target3"/>
    <dgm:cxn modelId="{37FD32FC-48C6-4835-97A4-7CFB1A6DEB59}" type="presOf" srcId="{4865AC3F-78E2-43BA-A56B-7C465B8FCF11}" destId="{54F8D70D-FB57-4298-A600-D8F61B2A354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4F7517E0-6A32-4382-B4E8-F96B21399D2B}" type="presOf" srcId="{D8197B8C-B260-4A16-BDF4-0947B075E274}" destId="{5C0D1B75-263C-4468-B985-565C95B9422B}" srcOrd="1" destOrd="0" presId="urn:microsoft.com/office/officeart/2005/8/layout/target3"/>
    <dgm:cxn modelId="{59911C3B-C866-4A4D-81AB-79016187D635}" type="presOf" srcId="{D1B46980-6531-4606-95E6-44980827E919}" destId="{2CDFEC33-8C2A-49C6-B23B-FA3577B1DCE9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EA921E56-049A-48DB-B0A3-94834660E197}" type="presOf" srcId="{4865AC3F-78E2-43BA-A56B-7C465B8FCF11}" destId="{FC425D1D-3DF2-408E-A4F8-250CA94A450A}" srcOrd="1" destOrd="0" presId="urn:microsoft.com/office/officeart/2005/8/layout/target3"/>
    <dgm:cxn modelId="{6F298082-2C18-45C4-9ED6-3CDB0CF729F3}" type="presOf" srcId="{4C35D32F-0EAB-4CD7-82EE-45574DC2A586}" destId="{A02C1AC3-4F1B-47BC-9A88-D00EAE61D85A}" srcOrd="1" destOrd="0" presId="urn:microsoft.com/office/officeart/2005/8/layout/target3"/>
    <dgm:cxn modelId="{F02CCA6E-6F7F-4F60-AAB4-4FFB84CE53DB}" type="presOf" srcId="{4C35D32F-0EAB-4CD7-82EE-45574DC2A586}" destId="{2463512F-938D-4E07-9D5C-7B2E99ABD39E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A12A15CC-A498-4B8B-99CC-10CBDE107447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93663ED-D025-4249-AB5E-7D04C4E6B4F5}" type="presOf" srcId="{D8197B8C-B260-4A16-BDF4-0947B075E274}" destId="{0F7944D4-5DCA-4B9E-A896-D52854246E44}" srcOrd="0" destOrd="0" presId="urn:microsoft.com/office/officeart/2005/8/layout/target3"/>
    <dgm:cxn modelId="{E2B654CA-4788-4314-A638-D08284DA5A21}" type="presParOf" srcId="{333A1088-737F-45CB-B68E-254E46348037}" destId="{F5ABB229-8D3B-4694-996A-96F23CF14429}" srcOrd="0" destOrd="0" presId="urn:microsoft.com/office/officeart/2005/8/layout/target3"/>
    <dgm:cxn modelId="{F2BF7823-C09D-44B5-B1BD-2B72360C633B}" type="presParOf" srcId="{333A1088-737F-45CB-B68E-254E46348037}" destId="{F41139FD-01EE-4571-8B17-4FB00FC51163}" srcOrd="1" destOrd="0" presId="urn:microsoft.com/office/officeart/2005/8/layout/target3"/>
    <dgm:cxn modelId="{2DD25FF9-42E1-4D0B-BDC0-0B7B14E69D54}" type="presParOf" srcId="{333A1088-737F-45CB-B68E-254E46348037}" destId="{D005CE8C-CC26-4C3E-AC11-E15060ECD759}" srcOrd="2" destOrd="0" presId="urn:microsoft.com/office/officeart/2005/8/layout/target3"/>
    <dgm:cxn modelId="{09BCD1E7-FCB0-4C58-84D8-1B22951FDEDD}" type="presParOf" srcId="{333A1088-737F-45CB-B68E-254E46348037}" destId="{E2699407-A48D-4333-A645-7FA48F1FE3B7}" srcOrd="3" destOrd="0" presId="urn:microsoft.com/office/officeart/2005/8/layout/target3"/>
    <dgm:cxn modelId="{6FF63C0D-B07F-4045-9787-8F905830379E}" type="presParOf" srcId="{333A1088-737F-45CB-B68E-254E46348037}" destId="{D5EA2712-68D0-4098-BDE6-B295C6AB6119}" srcOrd="4" destOrd="0" presId="urn:microsoft.com/office/officeart/2005/8/layout/target3"/>
    <dgm:cxn modelId="{D427CBAC-44B3-4F8D-B250-FEABE5E93575}" type="presParOf" srcId="{333A1088-737F-45CB-B68E-254E46348037}" destId="{54F8D70D-FB57-4298-A600-D8F61B2A354A}" srcOrd="5" destOrd="0" presId="urn:microsoft.com/office/officeart/2005/8/layout/target3"/>
    <dgm:cxn modelId="{D24D6F95-1AB5-4F3F-86D9-74494AADE86D}" type="presParOf" srcId="{333A1088-737F-45CB-B68E-254E46348037}" destId="{C616B022-AA0C-4D3B-BDBF-093D86622E86}" srcOrd="6" destOrd="0" presId="urn:microsoft.com/office/officeart/2005/8/layout/target3"/>
    <dgm:cxn modelId="{7E73A80A-71F6-4257-B4B3-E5B0E270495F}" type="presParOf" srcId="{333A1088-737F-45CB-B68E-254E46348037}" destId="{69684AB7-5B8D-45A5-BC2F-6AF80EB883EF}" srcOrd="7" destOrd="0" presId="urn:microsoft.com/office/officeart/2005/8/layout/target3"/>
    <dgm:cxn modelId="{1B9BEC89-4A0F-41FB-94A4-2C08B7C5C8E6}" type="presParOf" srcId="{333A1088-737F-45CB-B68E-254E46348037}" destId="{004736B2-18D3-4D6D-AA18-DF3F81E9E312}" srcOrd="8" destOrd="0" presId="urn:microsoft.com/office/officeart/2005/8/layout/target3"/>
    <dgm:cxn modelId="{69085563-B829-47F7-AB8D-83E4E3F57208}" type="presParOf" srcId="{333A1088-737F-45CB-B68E-254E46348037}" destId="{9CCAD005-8609-4003-9C1F-3AFC293FB9F9}" srcOrd="9" destOrd="0" presId="urn:microsoft.com/office/officeart/2005/8/layout/target3"/>
    <dgm:cxn modelId="{07F97492-8B87-494C-9EA3-A036B362A779}" type="presParOf" srcId="{333A1088-737F-45CB-B68E-254E46348037}" destId="{0C4087F0-2DA9-4805-A823-C8C5404FEF67}" srcOrd="10" destOrd="0" presId="urn:microsoft.com/office/officeart/2005/8/layout/target3"/>
    <dgm:cxn modelId="{0ABACB44-1270-46CF-B465-692473559202}" type="presParOf" srcId="{333A1088-737F-45CB-B68E-254E46348037}" destId="{7145B55B-1B24-4B93-A1D4-B8021E4AC78C}" srcOrd="11" destOrd="0" presId="urn:microsoft.com/office/officeart/2005/8/layout/target3"/>
    <dgm:cxn modelId="{47B39ED9-E577-4186-8AD3-87D5787E0547}" type="presParOf" srcId="{333A1088-737F-45CB-B68E-254E46348037}" destId="{6919BCDB-3A39-4371-A415-42187620F612}" srcOrd="12" destOrd="0" presId="urn:microsoft.com/office/officeart/2005/8/layout/target3"/>
    <dgm:cxn modelId="{B164A0B8-58C9-4545-871C-8106CB4B75DA}" type="presParOf" srcId="{333A1088-737F-45CB-B68E-254E46348037}" destId="{19974A4C-782A-40F8-BDC1-A903A52CB5DC}" srcOrd="13" destOrd="0" presId="urn:microsoft.com/office/officeart/2005/8/layout/target3"/>
    <dgm:cxn modelId="{65CE3419-C57C-43B2-B7D0-76031AA3C720}" type="presParOf" srcId="{333A1088-737F-45CB-B68E-254E46348037}" destId="{0F7944D4-5DCA-4B9E-A896-D52854246E44}" srcOrd="14" destOrd="0" presId="urn:microsoft.com/office/officeart/2005/8/layout/target3"/>
    <dgm:cxn modelId="{B3888519-64E2-4913-A0A8-43E027BD2F32}" type="presParOf" srcId="{333A1088-737F-45CB-B68E-254E46348037}" destId="{DFC55A8B-2DFD-41AE-A307-96A1D2E66396}" srcOrd="15" destOrd="0" presId="urn:microsoft.com/office/officeart/2005/8/layout/target3"/>
    <dgm:cxn modelId="{4057EF00-9CA3-4AAE-BF60-0AEB8B787F79}" type="presParOf" srcId="{333A1088-737F-45CB-B68E-254E46348037}" destId="{EB210E99-FECE-49F2-86FD-20F903E541DE}" srcOrd="16" destOrd="0" presId="urn:microsoft.com/office/officeart/2005/8/layout/target3"/>
    <dgm:cxn modelId="{A54A84BA-AB46-4A1B-9AFF-B0C4D431DAFC}" type="presParOf" srcId="{333A1088-737F-45CB-B68E-254E46348037}" destId="{2463512F-938D-4E07-9D5C-7B2E99ABD39E}" srcOrd="17" destOrd="0" presId="urn:microsoft.com/office/officeart/2005/8/layout/target3"/>
    <dgm:cxn modelId="{D9D9ED95-7872-4F66-91F1-C373C83DC381}" type="presParOf" srcId="{333A1088-737F-45CB-B68E-254E46348037}" destId="{59FE3E3B-A92F-4A98-9A20-76394874AFA6}" srcOrd="18" destOrd="0" presId="urn:microsoft.com/office/officeart/2005/8/layout/target3"/>
    <dgm:cxn modelId="{6CB6FECD-F46B-4012-9E36-3AD3D692A055}" type="presParOf" srcId="{333A1088-737F-45CB-B68E-254E46348037}" destId="{8EB502EF-CA4F-4140-AFB6-D26D41E73615}" srcOrd="19" destOrd="0" presId="urn:microsoft.com/office/officeart/2005/8/layout/target3"/>
    <dgm:cxn modelId="{2909A36F-D356-4DF9-BC04-5EDA67967D57}" type="presParOf" srcId="{333A1088-737F-45CB-B68E-254E46348037}" destId="{6204D4B4-078C-4ACF-B823-77A728483A32}" srcOrd="20" destOrd="0" presId="urn:microsoft.com/office/officeart/2005/8/layout/target3"/>
    <dgm:cxn modelId="{7114B99C-3870-4DD2-A35C-E15CA1C7D19B}" type="presParOf" srcId="{333A1088-737F-45CB-B68E-254E46348037}" destId="{AED2198E-93D5-4001-81B4-73124B309672}" srcOrd="21" destOrd="0" presId="urn:microsoft.com/office/officeart/2005/8/layout/target3"/>
    <dgm:cxn modelId="{E00A8B3F-E458-4A95-BEA8-6E2DF5A1B5AD}" type="presParOf" srcId="{333A1088-737F-45CB-B68E-254E46348037}" destId="{FC425D1D-3DF2-408E-A4F8-250CA94A450A}" srcOrd="22" destOrd="0" presId="urn:microsoft.com/office/officeart/2005/8/layout/target3"/>
    <dgm:cxn modelId="{DC59DFD9-85D6-4398-983D-77D92D410FA1}" type="presParOf" srcId="{333A1088-737F-45CB-B68E-254E46348037}" destId="{2CDFEC33-8C2A-49C6-B23B-FA3577B1DCE9}" srcOrd="23" destOrd="0" presId="urn:microsoft.com/office/officeart/2005/8/layout/target3"/>
    <dgm:cxn modelId="{1AD3BB19-1FC0-4E37-AB17-EF0945BBBF19}" type="presParOf" srcId="{333A1088-737F-45CB-B68E-254E46348037}" destId="{70A198DD-41D2-4313-8B5B-1CF1BCF383FB}" srcOrd="24" destOrd="0" presId="urn:microsoft.com/office/officeart/2005/8/layout/target3"/>
    <dgm:cxn modelId="{7E399881-FBEF-4ADA-971E-3E9A9D47D530}" type="presParOf" srcId="{333A1088-737F-45CB-B68E-254E46348037}" destId="{5C0D1B75-263C-4468-B985-565C95B9422B}" srcOrd="25" destOrd="0" presId="urn:microsoft.com/office/officeart/2005/8/layout/target3"/>
    <dgm:cxn modelId="{757E9C61-8A6B-4B22-B816-0280C02A587F}" type="presParOf" srcId="{333A1088-737F-45CB-B68E-254E46348037}" destId="{A02C1AC3-4F1B-47BC-9A88-D00EAE61D85A}" srcOrd="26" destOrd="0" presId="urn:microsoft.com/office/officeart/2005/8/layout/target3"/>
    <dgm:cxn modelId="{2FD3A84C-3B96-42A1-897C-86D1E06A0C28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80320" cy="28803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23819" y="0"/>
          <a:ext cx="6696744" cy="28803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423819" y="0"/>
        <a:ext cx="6696744" cy="288031"/>
      </dsp:txXfrm>
    </dsp:sp>
    <dsp:sp modelId="{D5EA2712-68D0-4098-BDE6-B295C6AB6119}">
      <dsp:nvSpPr>
        <dsp:cNvPr id="0" name=""/>
        <dsp:cNvSpPr/>
      </dsp:nvSpPr>
      <dsp:spPr>
        <a:xfrm>
          <a:off x="216023" y="288031"/>
          <a:ext cx="2448272" cy="24482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40160" y="288031"/>
          <a:ext cx="6696744" cy="2448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12. </a:t>
          </a:r>
          <a:r>
            <a:rPr lang="cs-CZ" sz="2000" kern="1200" dirty="0" smtClean="0"/>
            <a:t>10. 2011</a:t>
          </a:r>
          <a:endParaRPr lang="cs-CZ" sz="2000" kern="1200" dirty="0"/>
        </a:p>
      </dsp:txBody>
      <dsp:txXfrm>
        <a:off x="1440160" y="288031"/>
        <a:ext cx="6696744" cy="288031"/>
      </dsp:txXfrm>
    </dsp:sp>
    <dsp:sp modelId="{69684AB7-5B8D-45A5-BC2F-6AF80EB883EF}">
      <dsp:nvSpPr>
        <dsp:cNvPr id="0" name=""/>
        <dsp:cNvSpPr/>
      </dsp:nvSpPr>
      <dsp:spPr>
        <a:xfrm>
          <a:off x="432047" y="576063"/>
          <a:ext cx="2016224" cy="20162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40160" y="576063"/>
          <a:ext cx="6696744" cy="20162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440160" y="576063"/>
        <a:ext cx="6696744" cy="288031"/>
      </dsp:txXfrm>
    </dsp:sp>
    <dsp:sp modelId="{0C4087F0-2DA9-4805-A823-C8C5404FEF67}">
      <dsp:nvSpPr>
        <dsp:cNvPr id="0" name=""/>
        <dsp:cNvSpPr/>
      </dsp:nvSpPr>
      <dsp:spPr>
        <a:xfrm>
          <a:off x="648071" y="864094"/>
          <a:ext cx="1584177" cy="15841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40160" y="864094"/>
          <a:ext cx="6696744" cy="15841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VY_32_INOVACE_07_Slovní druhy II</a:t>
          </a:r>
          <a:endParaRPr lang="cs-CZ" sz="2000" kern="1200" dirty="0"/>
        </a:p>
      </dsp:txBody>
      <dsp:txXfrm>
        <a:off x="1440160" y="864094"/>
        <a:ext cx="6696744" cy="288034"/>
      </dsp:txXfrm>
    </dsp:sp>
    <dsp:sp modelId="{19974A4C-782A-40F8-BDC1-A903A52CB5DC}">
      <dsp:nvSpPr>
        <dsp:cNvPr id="0" name=""/>
        <dsp:cNvSpPr/>
      </dsp:nvSpPr>
      <dsp:spPr>
        <a:xfrm>
          <a:off x="864096" y="1152129"/>
          <a:ext cx="1152126" cy="11521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40160" y="1152129"/>
          <a:ext cx="6696744" cy="1152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40160" y="1152129"/>
        <a:ext cx="6696744" cy="288031"/>
      </dsp:txXfrm>
    </dsp:sp>
    <dsp:sp modelId="{EB210E99-FECE-49F2-86FD-20F903E541DE}">
      <dsp:nvSpPr>
        <dsp:cNvPr id="0" name=""/>
        <dsp:cNvSpPr/>
      </dsp:nvSpPr>
      <dsp:spPr>
        <a:xfrm>
          <a:off x="1080120" y="1440160"/>
          <a:ext cx="720079" cy="7200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40160" y="1440160"/>
          <a:ext cx="6696744" cy="7200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440160" y="1440160"/>
        <a:ext cx="6696744" cy="288031"/>
      </dsp:txXfrm>
    </dsp:sp>
    <dsp:sp modelId="{8EB502EF-CA4F-4140-AFB6-D26D41E73615}">
      <dsp:nvSpPr>
        <dsp:cNvPr id="0" name=""/>
        <dsp:cNvSpPr/>
      </dsp:nvSpPr>
      <dsp:spPr>
        <a:xfrm>
          <a:off x="1296144" y="1728192"/>
          <a:ext cx="288031" cy="2880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40160" y="1728192"/>
          <a:ext cx="6696744" cy="2880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40160" y="1728192"/>
        <a:ext cx="6696744" cy="2880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01D02-AAF9-40EF-9A0F-9DA3A56314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4799C-77B5-4144-9937-19A5C1D23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202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168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011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573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30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796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59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671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286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5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203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82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122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png"/><Relationship Id="rId4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wmf"/><Relationship Id="rId7" Type="http://schemas.openxmlformats.org/officeDocument/2006/relationships/image" Target="../media/image42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3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46.wmf"/><Relationship Id="rId7" Type="http://schemas.openxmlformats.org/officeDocument/2006/relationships/image" Target="../media/image50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7364243"/>
              </p:ext>
            </p:extLst>
          </p:nvPr>
        </p:nvGraphicFramePr>
        <p:xfrm>
          <a:off x="539552" y="908720"/>
          <a:ext cx="8136904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72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</a:t>
            </a:r>
            <a:r>
              <a:rPr lang="cs-CZ">
                <a:latin typeface="Calibri" pitchFamily="34" charset="0"/>
                <a:cs typeface="Calibri" pitchFamily="34" charset="0"/>
              </a:rPr>
              <a:t>pro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3.ročník</a:t>
            </a:r>
            <a:endParaRPr lang="cs-CZ" dirty="0" smtClean="0"/>
          </a:p>
          <a:p>
            <a:r>
              <a:rPr lang="cs-CZ" dirty="0" smtClean="0"/>
              <a:t>materiál je určen k prezentaci a procvičení slovních druhů</a:t>
            </a:r>
          </a:p>
          <a:p>
            <a:r>
              <a:rPr lang="cs-CZ" dirty="0" smtClean="0"/>
              <a:t>ve výukové části (snímky 3 – 13) se žáci seznamují s jednotlivými slovními druhy</a:t>
            </a:r>
          </a:p>
          <a:p>
            <a:r>
              <a:rPr lang="cs-CZ" dirty="0" smtClean="0"/>
              <a:t>snímky 14 – 17 jsou určeny k hravému procvičení 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44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52269" y="61724"/>
            <a:ext cx="2702755" cy="1349311"/>
            <a:chOff x="52270" y="191850"/>
            <a:chExt cx="2702755" cy="1349311"/>
          </a:xfrm>
        </p:grpSpPr>
        <p:pic>
          <p:nvPicPr>
            <p:cNvPr id="1026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162848" y="764704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podstatná jména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18499" y="1280909"/>
            <a:ext cx="2702755" cy="1349311"/>
            <a:chOff x="29078" y="51043"/>
            <a:chExt cx="2702755" cy="1349311"/>
          </a:xfrm>
        </p:grpSpPr>
        <p:pic>
          <p:nvPicPr>
            <p:cNvPr id="6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406583" flipH="1">
              <a:off x="705800" y="-625679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>
              <a:hlinkClick r:id="rId3" action="ppaction://hlinksldjump"/>
            </p:cNvPr>
            <p:cNvSpPr txBox="1"/>
            <p:nvPr/>
          </p:nvSpPr>
          <p:spPr>
            <a:xfrm>
              <a:off x="461358" y="623898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přídavná jména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04670" y="2661835"/>
            <a:ext cx="2702755" cy="1349311"/>
            <a:chOff x="52270" y="191850"/>
            <a:chExt cx="2702755" cy="1349311"/>
          </a:xfrm>
        </p:grpSpPr>
        <p:pic>
          <p:nvPicPr>
            <p:cNvPr id="9" name="Picture 2" descr="C:\Documents and Settings\Jana\Local Settings\Temporary Internet Files\Content.IE5\75S19SFW\MC900335748[1].wmf">
              <a:hlinkClick r:id="rId4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>
              <a:hlinkClick r:id="rId4" action="ppaction://hlinksldjump"/>
            </p:cNvPr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zájmena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04669" y="5373216"/>
            <a:ext cx="2702755" cy="1349311"/>
            <a:chOff x="52270" y="191850"/>
            <a:chExt cx="2702755" cy="1349311"/>
          </a:xfrm>
        </p:grpSpPr>
        <p:pic>
          <p:nvPicPr>
            <p:cNvPr id="12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slovesa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41451" y="4005064"/>
            <a:ext cx="2702755" cy="1349311"/>
            <a:chOff x="29078" y="51043"/>
            <a:chExt cx="2702755" cy="1349311"/>
          </a:xfrm>
        </p:grpSpPr>
        <p:pic>
          <p:nvPicPr>
            <p:cNvPr id="18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406583" flipH="1">
              <a:off x="705800" y="-625679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61358" y="623898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číslovky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851241" y="188640"/>
            <a:ext cx="2702755" cy="1349311"/>
            <a:chOff x="29078" y="51043"/>
            <a:chExt cx="2702755" cy="1349311"/>
          </a:xfrm>
        </p:grpSpPr>
        <p:pic>
          <p:nvPicPr>
            <p:cNvPr id="21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406583" flipH="1">
              <a:off x="705800" y="-625679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61358" y="623898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příslovce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614247" y="1502273"/>
            <a:ext cx="2702755" cy="1349311"/>
            <a:chOff x="52270" y="191850"/>
            <a:chExt cx="2702755" cy="1349311"/>
          </a:xfrm>
        </p:grpSpPr>
        <p:pic>
          <p:nvPicPr>
            <p:cNvPr id="24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předložky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778221" y="3986127"/>
            <a:ext cx="2702755" cy="1349311"/>
            <a:chOff x="52270" y="191850"/>
            <a:chExt cx="2702755" cy="1349311"/>
          </a:xfrm>
        </p:grpSpPr>
        <p:pic>
          <p:nvPicPr>
            <p:cNvPr id="27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částice</a:t>
              </a:r>
              <a:endParaRPr lang="cs-CZ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659724" y="2712978"/>
            <a:ext cx="2702755" cy="1349311"/>
            <a:chOff x="29078" y="51043"/>
            <a:chExt cx="2702755" cy="1349311"/>
          </a:xfrm>
        </p:grpSpPr>
        <p:pic>
          <p:nvPicPr>
            <p:cNvPr id="30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406583" flipH="1">
              <a:off x="705800" y="-625679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461358" y="623898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spojky</a:t>
              </a:r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675999" y="5216963"/>
            <a:ext cx="2702755" cy="1349311"/>
            <a:chOff x="29078" y="51043"/>
            <a:chExt cx="2702755" cy="1349311"/>
          </a:xfrm>
        </p:grpSpPr>
        <p:pic>
          <p:nvPicPr>
            <p:cNvPr id="3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406583" flipH="1">
              <a:off x="705800" y="-625679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461358" y="623898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citoslovce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58814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16309"/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Podstatná jména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295744" y="1648170"/>
            <a:ext cx="443215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jsou názvy osob, zvířat, věcí, vlastností a dějů.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467544" y="2523033"/>
            <a:ext cx="2880320" cy="1832816"/>
            <a:chOff x="251520" y="2487267"/>
            <a:chExt cx="2880320" cy="1832816"/>
          </a:xfrm>
        </p:grpSpPr>
        <p:pic>
          <p:nvPicPr>
            <p:cNvPr id="2051" name="Picture 3" descr="C:\Documents and Settings\Jana\Local Settings\Temporary Internet Files\Content.IE5\RSBZXVRJ\MC90039735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0093" y="2507742"/>
              <a:ext cx="1268273" cy="18123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979712" y="2487267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maminka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51520" y="3802567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miminko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591282" y="2433751"/>
            <a:ext cx="2047478" cy="1958580"/>
            <a:chOff x="3591282" y="2433751"/>
            <a:chExt cx="2047478" cy="1958580"/>
          </a:xfrm>
        </p:grpSpPr>
        <p:pic>
          <p:nvPicPr>
            <p:cNvPr id="2053" name="Picture 5" descr="C:\Documents and Settings\Jana\Local Settings\Temporary Internet Files\Content.IE5\75S19SFW\MC90044139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8060" y="2433751"/>
              <a:ext cx="1790700" cy="1676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3591282" y="4022999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lev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588074" y="2433751"/>
            <a:ext cx="1714646" cy="1958580"/>
            <a:chOff x="6588074" y="2433751"/>
            <a:chExt cx="1714646" cy="1958580"/>
          </a:xfrm>
        </p:grpSpPr>
        <p:sp>
          <p:nvSpPr>
            <p:cNvPr id="14" name="TextovéPole 13"/>
            <p:cNvSpPr txBox="1"/>
            <p:nvPr/>
          </p:nvSpPr>
          <p:spPr>
            <a:xfrm>
              <a:off x="6588074" y="4022999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televize</a:t>
              </a:r>
              <a:endParaRPr lang="cs-CZ" dirty="0"/>
            </a:p>
          </p:txBody>
        </p:sp>
        <p:pic>
          <p:nvPicPr>
            <p:cNvPr id="2055" name="Picture 7" descr="C:\Documents and Settings\Jana\Local Settings\Temporary Internet Files\Content.IE5\KJRJUKIT\MC90001341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2433751"/>
              <a:ext cx="1426464" cy="14932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2027567" y="4189006"/>
            <a:ext cx="1320297" cy="2299730"/>
            <a:chOff x="2027567" y="4189006"/>
            <a:chExt cx="1320297" cy="2299730"/>
          </a:xfrm>
        </p:grpSpPr>
        <p:pic>
          <p:nvPicPr>
            <p:cNvPr id="17" name="Picture 4" descr="C:\Documents and Settings\Jana\Local Settings\Temporary Internet Files\Content.IE5\8UMYXVNH\MC90023259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7567" y="4189006"/>
              <a:ext cx="1320297" cy="1819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161323" y="6119404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radost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880053" y="4509120"/>
            <a:ext cx="1847850" cy="1958574"/>
            <a:chOff x="4880053" y="4509120"/>
            <a:chExt cx="1847850" cy="1958574"/>
          </a:xfrm>
        </p:grpSpPr>
        <p:sp>
          <p:nvSpPr>
            <p:cNvPr id="23" name="TextovéPole 22"/>
            <p:cNvSpPr txBox="1"/>
            <p:nvPr/>
          </p:nvSpPr>
          <p:spPr>
            <a:xfrm>
              <a:off x="5227914" y="6098362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déšť</a:t>
              </a:r>
              <a:endParaRPr lang="cs-CZ" dirty="0"/>
            </a:p>
          </p:txBody>
        </p:sp>
        <p:pic>
          <p:nvPicPr>
            <p:cNvPr id="2059" name="Picture 11" descr="C:\Documents and Settings\Jana\Local Settings\Temporary Internet Files\Content.IE5\93K67UOX\MC90043825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0053" y="4509120"/>
              <a:ext cx="1847850" cy="1225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1846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Přídavná jména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470938" y="1588691"/>
            <a:ext cx="4544941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vyjadřují vlastnosti osob, zvířat a věcí; </a:t>
            </a:r>
          </a:p>
          <a:p>
            <a:pPr algn="ctr"/>
            <a:r>
              <a:rPr lang="cs-CZ" dirty="0" smtClean="0"/>
              <a:t>odpovídají na otázku  jaký/á/é, který/á/é, čí.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643645" y="2519985"/>
            <a:ext cx="1195887" cy="2331099"/>
            <a:chOff x="643645" y="2519985"/>
            <a:chExt cx="1195887" cy="2331099"/>
          </a:xfrm>
        </p:grpSpPr>
        <p:sp>
          <p:nvSpPr>
            <p:cNvPr id="12" name="TextovéPole 11"/>
            <p:cNvSpPr txBox="1"/>
            <p:nvPr/>
          </p:nvSpPr>
          <p:spPr>
            <a:xfrm>
              <a:off x="643645" y="4481752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smutný</a:t>
              </a:r>
              <a:endParaRPr lang="cs-CZ" dirty="0"/>
            </a:p>
          </p:txBody>
        </p:sp>
        <p:pic>
          <p:nvPicPr>
            <p:cNvPr id="18" name="Picture 12" descr="C:\Documents and Settings\Jana\Local Settings\Temporary Internet Files\Content.IE5\RSBZXVRJ\MC90043801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432" y="2519985"/>
              <a:ext cx="1181100" cy="18224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2622362" y="2802268"/>
            <a:ext cx="1565453" cy="2049241"/>
            <a:chOff x="2622362" y="2802268"/>
            <a:chExt cx="1565453" cy="2049241"/>
          </a:xfrm>
        </p:grpSpPr>
        <p:sp>
          <p:nvSpPr>
            <p:cNvPr id="19" name="TextovéPole 18"/>
            <p:cNvSpPr txBox="1"/>
            <p:nvPr/>
          </p:nvSpPr>
          <p:spPr>
            <a:xfrm>
              <a:off x="2887419" y="4482177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malé</a:t>
              </a:r>
              <a:endParaRPr lang="cs-CZ" dirty="0"/>
            </a:p>
          </p:txBody>
        </p:sp>
        <p:pic>
          <p:nvPicPr>
            <p:cNvPr id="3075" name="Picture 3" descr="C:\Documents and Settings\Jana\Local Settings\Temporary Internet Files\Content.IE5\RSBZXVRJ\MC90011075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2362" y="2802268"/>
              <a:ext cx="1565453" cy="14740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4644008" y="2530141"/>
            <a:ext cx="1373528" cy="2320943"/>
            <a:chOff x="4644008" y="2530141"/>
            <a:chExt cx="1373528" cy="2320943"/>
          </a:xfrm>
        </p:grpSpPr>
        <p:sp>
          <p:nvSpPr>
            <p:cNvPr id="23" name="TextovéPole 22"/>
            <p:cNvSpPr txBox="1"/>
            <p:nvPr/>
          </p:nvSpPr>
          <p:spPr>
            <a:xfrm>
              <a:off x="4780098" y="4481752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větší</a:t>
              </a:r>
              <a:endParaRPr lang="cs-CZ" dirty="0"/>
            </a:p>
          </p:txBody>
        </p:sp>
        <p:pic>
          <p:nvPicPr>
            <p:cNvPr id="3077" name="Picture 5" descr="C:\Documents and Settings\Jana\Local Settings\Temporary Internet Files\Content.IE5\CK6ZA9E8\MC90023215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530141"/>
              <a:ext cx="1373528" cy="1812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6455329" y="2478571"/>
            <a:ext cx="1797710" cy="2372938"/>
            <a:chOff x="6455329" y="2478571"/>
            <a:chExt cx="1797710" cy="2372938"/>
          </a:xfrm>
        </p:grpSpPr>
        <p:sp>
          <p:nvSpPr>
            <p:cNvPr id="14" name="TextovéPole 13"/>
            <p:cNvSpPr txBox="1"/>
            <p:nvPr/>
          </p:nvSpPr>
          <p:spPr>
            <a:xfrm>
              <a:off x="6778120" y="4482177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největší</a:t>
              </a:r>
              <a:endParaRPr lang="cs-CZ" dirty="0"/>
            </a:p>
          </p:txBody>
        </p:sp>
        <p:pic>
          <p:nvPicPr>
            <p:cNvPr id="3078" name="Picture 6" descr="C:\Documents and Settings\Jana\Local Settings\Temporary Internet Files\Content.IE5\RSBZXVRJ\MC900343355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5329" y="2478571"/>
              <a:ext cx="1797710" cy="17977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4722948" y="5204569"/>
            <a:ext cx="2589175" cy="1319430"/>
            <a:chOff x="643645" y="5229200"/>
            <a:chExt cx="2589175" cy="1319430"/>
          </a:xfrm>
        </p:grpSpPr>
        <p:pic>
          <p:nvPicPr>
            <p:cNvPr id="3079" name="Picture 7" descr="C:\Documents and Settings\Jana\Local Settings\Temporary Internet Files\Content.IE5\IQZRG32A\MC900348967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645" y="5229200"/>
              <a:ext cx="1833372" cy="9619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2080692" y="6179298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tatínkovy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201330" y="5204569"/>
            <a:ext cx="2348021" cy="1319430"/>
            <a:chOff x="4683372" y="5229200"/>
            <a:chExt cx="2348021" cy="1319430"/>
          </a:xfrm>
        </p:grpSpPr>
        <p:pic>
          <p:nvPicPr>
            <p:cNvPr id="3080" name="Picture 8" descr="C:\Documents and Settings\Jana\Local Settings\Temporary Internet Files\Content.IE5\93K67UOX\MC900434842[1].pn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3372" y="5229200"/>
              <a:ext cx="1294799" cy="12947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879265" y="6179298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červená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7863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Zájmena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470938" y="1588691"/>
            <a:ext cx="4544941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zastupují podstatná nebo přídavná jména nebo na ně ukazují.</a:t>
            </a:r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85868" y="2416962"/>
            <a:ext cx="2969750" cy="2457564"/>
            <a:chOff x="290975" y="2636912"/>
            <a:chExt cx="2969750" cy="2457564"/>
          </a:xfrm>
        </p:grpSpPr>
        <p:sp>
          <p:nvSpPr>
            <p:cNvPr id="26" name="TextovéPole 25"/>
            <p:cNvSpPr txBox="1"/>
            <p:nvPr/>
          </p:nvSpPr>
          <p:spPr>
            <a:xfrm>
              <a:off x="290975" y="4725144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on</a:t>
              </a:r>
              <a:endParaRPr lang="cs-CZ" dirty="0"/>
            </a:p>
          </p:txBody>
        </p:sp>
        <p:pic>
          <p:nvPicPr>
            <p:cNvPr id="24" name="Picture 63" descr="C:\Documents and Settings\Jana\Local Settings\Temporary Internet Files\Content.IE5\CK6ZA9E8\MC90023215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869" y="2636912"/>
              <a:ext cx="1812202" cy="22135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2470938" y="2852936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ona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943940" y="2537220"/>
            <a:ext cx="2325147" cy="1674891"/>
            <a:chOff x="3350768" y="2537222"/>
            <a:chExt cx="2325147" cy="1674891"/>
          </a:xfrm>
        </p:grpSpPr>
        <p:pic>
          <p:nvPicPr>
            <p:cNvPr id="27" name="Picture 3" descr="C:\Documents and Settings\Jana\Local Settings\Temporary Internet Files\Content.IE5\IQZRG32A\MC90023206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10901" y="2537222"/>
              <a:ext cx="1865014" cy="16748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3350768" y="3645024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můj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61703" y="2094191"/>
            <a:ext cx="1300681" cy="2313262"/>
            <a:chOff x="6660232" y="2537222"/>
            <a:chExt cx="1300681" cy="2313262"/>
          </a:xfrm>
        </p:grpSpPr>
        <p:pic>
          <p:nvPicPr>
            <p:cNvPr id="30" name="Picture 48" descr="C:\Documents and Settings\Jana\Local Settings\Temporary Internet Files\Content.IE5\KJRJUKIT\MC90023243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2537222"/>
              <a:ext cx="1300681" cy="18619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6915678" y="4481152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já</a:t>
              </a:r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72667" y="5064871"/>
            <a:ext cx="1239763" cy="1581283"/>
            <a:chOff x="4787714" y="4874526"/>
            <a:chExt cx="1239763" cy="1581283"/>
          </a:xfrm>
        </p:grpSpPr>
        <p:pic>
          <p:nvPicPr>
            <p:cNvPr id="34" name="Picture 6" descr="C:\Documents and Settings\Jana\Local Settings\Temporary Internet Files\Content.IE5\IQZRG32A\MC90040461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7714" y="4874526"/>
              <a:ext cx="1239763" cy="10861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5012701" y="6086477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to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64667" y="4736157"/>
            <a:ext cx="3523814" cy="1961976"/>
            <a:chOff x="1259632" y="4597789"/>
            <a:chExt cx="3523814" cy="1961976"/>
          </a:xfrm>
        </p:grpSpPr>
        <p:pic>
          <p:nvPicPr>
            <p:cNvPr id="32" name="Picture 13" descr="C:\Documents and Settings\Jana\Local Settings\Temporary Internet Files\Content.IE5\75S19SFW\MC90034335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4874526"/>
              <a:ext cx="1743761" cy="16852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Šipka doprava 5"/>
            <p:cNvSpPr/>
            <p:nvPr/>
          </p:nvSpPr>
          <p:spPr>
            <a:xfrm>
              <a:off x="1259632" y="5259492"/>
              <a:ext cx="826942" cy="607422"/>
            </a:xfrm>
            <a:prstGeom prst="rightArrow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tato</a:t>
              </a:r>
              <a:endParaRPr lang="cs-CZ" dirty="0"/>
            </a:p>
          </p:txBody>
        </p:sp>
        <p:sp>
          <p:nvSpPr>
            <p:cNvPr id="10" name="Šipka doleva 9"/>
            <p:cNvSpPr/>
            <p:nvPr/>
          </p:nvSpPr>
          <p:spPr>
            <a:xfrm rot="20177811">
              <a:off x="3549434" y="4597789"/>
              <a:ext cx="1234012" cy="543054"/>
            </a:xfrm>
            <a:prstGeom prst="leftArrow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tamten</a:t>
              </a:r>
              <a:endParaRPr lang="cs-CZ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282574" y="4823883"/>
            <a:ext cx="2074635" cy="1817827"/>
            <a:chOff x="6677468" y="4725144"/>
            <a:chExt cx="2074635" cy="1817827"/>
          </a:xfrm>
        </p:grpSpPr>
        <p:pic>
          <p:nvPicPr>
            <p:cNvPr id="4099" name="Picture 3" descr="C:\Documents and Settings\Jana\Local Settings\Temporary Internet Files\Content.IE5\CK6ZA9E8\MC90039086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77468" y="4725144"/>
              <a:ext cx="1434694" cy="1817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7962316" y="4850484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sám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6080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Číslovky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470938" y="1588691"/>
            <a:ext cx="4544941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vyjadřují počet, množství, pořadí.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11560" y="2622217"/>
            <a:ext cx="2448272" cy="2142340"/>
            <a:chOff x="611560" y="2622217"/>
            <a:chExt cx="2448272" cy="2142340"/>
          </a:xfrm>
        </p:grpSpPr>
        <p:sp>
          <p:nvSpPr>
            <p:cNvPr id="45" name="TextovéPole 44"/>
            <p:cNvSpPr txBox="1"/>
            <p:nvPr/>
          </p:nvSpPr>
          <p:spPr>
            <a:xfrm>
              <a:off x="1187624" y="4395225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pět</a:t>
              </a:r>
              <a:endParaRPr lang="cs-CZ" dirty="0"/>
            </a:p>
          </p:txBody>
        </p:sp>
        <p:pic>
          <p:nvPicPr>
            <p:cNvPr id="28" name="Picture 10" descr="C:\Documents and Settings\Jana\Local Settings\Temporary Internet Files\Content.IE5\E3XUE8B7\MC90023311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622217"/>
              <a:ext cx="2448272" cy="1758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2123728" y="4815462"/>
            <a:ext cx="2340287" cy="1849925"/>
            <a:chOff x="2123728" y="4815462"/>
            <a:chExt cx="2340287" cy="1849925"/>
          </a:xfrm>
        </p:grpSpPr>
        <p:pic>
          <p:nvPicPr>
            <p:cNvPr id="5122" name="Picture 2" descr="C:\Documents and Settings\Jana\Local Settings\Temporary Internet Files\Content.IE5\8UMYXVNH\MC90023289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4815462"/>
              <a:ext cx="1614535" cy="1849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3674228" y="5555758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první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7139105" y="2438386"/>
            <a:ext cx="905624" cy="2052710"/>
            <a:chOff x="7139105" y="2438386"/>
            <a:chExt cx="905624" cy="2052710"/>
          </a:xfrm>
        </p:grpSpPr>
        <p:sp>
          <p:nvSpPr>
            <p:cNvPr id="37" name="TextovéPole 36"/>
            <p:cNvSpPr txBox="1"/>
            <p:nvPr/>
          </p:nvSpPr>
          <p:spPr>
            <a:xfrm>
              <a:off x="7139105" y="4121764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málo</a:t>
              </a:r>
              <a:endParaRPr lang="cs-CZ" dirty="0"/>
            </a:p>
          </p:txBody>
        </p:sp>
        <p:pic>
          <p:nvPicPr>
            <p:cNvPr id="5126" name="Picture 6" descr="C:\Documents and Settings\Jana\Local Settings\Temporary Internet Files\Content.IE5\93K67UOX\MC90025107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0957" y="2438386"/>
              <a:ext cx="903772" cy="1683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882378" y="2261995"/>
            <a:ext cx="2133230" cy="2540093"/>
            <a:chOff x="3882378" y="2261995"/>
            <a:chExt cx="2133230" cy="2540093"/>
          </a:xfrm>
        </p:grpSpPr>
        <p:sp>
          <p:nvSpPr>
            <p:cNvPr id="36" name="TextovéPole 35"/>
            <p:cNvSpPr txBox="1"/>
            <p:nvPr/>
          </p:nvSpPr>
          <p:spPr>
            <a:xfrm>
              <a:off x="4743408" y="4432756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hodně</a:t>
              </a:r>
              <a:endParaRPr lang="cs-CZ" dirty="0"/>
            </a:p>
          </p:txBody>
        </p:sp>
        <p:pic>
          <p:nvPicPr>
            <p:cNvPr id="5127" name="Picture 7" descr="C:\Documents and Settings\Jana\Local Settings\Temporary Internet Files\Content.IE5\KJRJUKIT\MC900441717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82378" y="2261995"/>
              <a:ext cx="2133230" cy="21332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5146514" y="5128690"/>
            <a:ext cx="3025886" cy="1223467"/>
            <a:chOff x="5146514" y="5128690"/>
            <a:chExt cx="3025886" cy="1223467"/>
          </a:xfrm>
        </p:grpSpPr>
        <p:pic>
          <p:nvPicPr>
            <p:cNvPr id="5129" name="Picture 9" descr="C:\Documents and Settings\Jana\Local Settings\Temporary Internet Files\Content.IE5\8UMYXVNH\MC90034484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6514" y="5128690"/>
              <a:ext cx="1763878" cy="12234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7022026" y="5805264"/>
              <a:ext cx="1150374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poslední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4822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Slovesa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470938" y="1588691"/>
            <a:ext cx="4544941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vyjadřují co osoby, zvířata a věci dělají nebo co se s nimi děje.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87055" y="2040808"/>
            <a:ext cx="1224136" cy="2456097"/>
            <a:chOff x="387055" y="2040808"/>
            <a:chExt cx="1224136" cy="2456097"/>
          </a:xfrm>
        </p:grpSpPr>
        <p:sp>
          <p:nvSpPr>
            <p:cNvPr id="45" name="TextovéPole 44"/>
            <p:cNvSpPr txBox="1"/>
            <p:nvPr/>
          </p:nvSpPr>
          <p:spPr>
            <a:xfrm>
              <a:off x="683568" y="4127573"/>
              <a:ext cx="789787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zpívá</a:t>
              </a:r>
              <a:endParaRPr lang="cs-CZ" dirty="0"/>
            </a:p>
          </p:txBody>
        </p:sp>
        <p:pic>
          <p:nvPicPr>
            <p:cNvPr id="21" name="Picture 10" descr="C:\Documents and Settings\Jana\Local Settings\Temporary Internet Files\Content.IE5\8UMYXVNH\MC90023272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055" y="2040808"/>
              <a:ext cx="1224136" cy="19365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2370210" y="2395909"/>
            <a:ext cx="1512168" cy="2068730"/>
            <a:chOff x="2370210" y="2395909"/>
            <a:chExt cx="1512168" cy="2068730"/>
          </a:xfrm>
        </p:grpSpPr>
        <p:pic>
          <p:nvPicPr>
            <p:cNvPr id="22" name="Picture 14" descr="C:\Documents and Settings\Jana\Local Settings\Temporary Internet Files\Content.IE5\75S19SFW\MC90023243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0210" y="2395909"/>
              <a:ext cx="1512168" cy="16147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2555776" y="4095307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lyžoval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831338" y="4766261"/>
            <a:ext cx="2122358" cy="1792586"/>
            <a:chOff x="3831338" y="4766261"/>
            <a:chExt cx="2122358" cy="1792586"/>
          </a:xfrm>
        </p:grpSpPr>
        <p:pic>
          <p:nvPicPr>
            <p:cNvPr id="6146" name="Picture 2" descr="C:\Documents and Settings\Jana\Local Settings\Temporary Internet Files\Content.IE5\8UMYXVNH\MC90033145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1338" y="4766261"/>
              <a:ext cx="970230" cy="17925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4801568" y="5542896"/>
              <a:ext cx="1152128" cy="646331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bude sněžit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470022" y="2481211"/>
            <a:ext cx="1914808" cy="2167427"/>
            <a:chOff x="6470022" y="2481211"/>
            <a:chExt cx="1914808" cy="2167427"/>
          </a:xfrm>
        </p:grpSpPr>
        <p:pic>
          <p:nvPicPr>
            <p:cNvPr id="24" name="Picture 59" descr="C:\Documents and Settings\Jana\Local Settings\Temporary Internet Files\Content.IE5\8UMYXVNH\MC90023204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70022" y="2481211"/>
              <a:ext cx="1914808" cy="16718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6851362" y="4279306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skáče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813134" y="4831444"/>
            <a:ext cx="1991762" cy="1875243"/>
            <a:chOff x="813134" y="4831444"/>
            <a:chExt cx="1991762" cy="1875243"/>
          </a:xfrm>
        </p:grpSpPr>
        <p:sp>
          <p:nvSpPr>
            <p:cNvPr id="34" name="TextovéPole 33"/>
            <p:cNvSpPr txBox="1"/>
            <p:nvPr/>
          </p:nvSpPr>
          <p:spPr>
            <a:xfrm>
              <a:off x="1634287" y="6337355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hrají  si</a:t>
              </a:r>
              <a:endParaRPr lang="cs-CZ" dirty="0"/>
            </a:p>
          </p:txBody>
        </p:sp>
        <p:pic>
          <p:nvPicPr>
            <p:cNvPr id="6149" name="Picture 5" descr="C:\Documents and Settings\Jana\Local Settings\Temporary Internet Files\Content.IE5\CK6ZA9E8\MC90023205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3134" y="4831444"/>
              <a:ext cx="1991762" cy="14229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4322924" y="2481211"/>
            <a:ext cx="1626867" cy="1867947"/>
            <a:chOff x="4322924" y="2481211"/>
            <a:chExt cx="1626867" cy="1867947"/>
          </a:xfrm>
        </p:grpSpPr>
        <p:pic>
          <p:nvPicPr>
            <p:cNvPr id="26" name="Picture 6" descr="C:\Documents and Settings\Jana\Local Settings\Temporary Internet Files\Content.IE5\75S19SFW\MC90043005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2924" y="2481211"/>
              <a:ext cx="1626867" cy="13522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4560293" y="3979826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spí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728312" y="4766261"/>
            <a:ext cx="1398229" cy="1940426"/>
            <a:chOff x="6728312" y="4766261"/>
            <a:chExt cx="1398229" cy="1940426"/>
          </a:xfrm>
        </p:grpSpPr>
        <p:pic>
          <p:nvPicPr>
            <p:cNvPr id="27" name="Picture 14" descr="C:\Documents and Settings\Jana\Local Settings\Temporary Internet Files\Content.IE5\CK6ZA9E8\MC900232049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8312" y="4766261"/>
              <a:ext cx="1398229" cy="15305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6851362" y="6337355"/>
              <a:ext cx="115212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bolí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809125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Příslovce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699098" y="1576125"/>
            <a:ext cx="4544941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odpovídají na otázky kde, kam, kdy, jak.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40371" y="1945457"/>
            <a:ext cx="3763803" cy="2961620"/>
            <a:chOff x="107504" y="2132856"/>
            <a:chExt cx="3763803" cy="2961620"/>
          </a:xfrm>
        </p:grpSpPr>
        <p:sp>
          <p:nvSpPr>
            <p:cNvPr id="45" name="TextovéPole 44"/>
            <p:cNvSpPr txBox="1"/>
            <p:nvPr/>
          </p:nvSpPr>
          <p:spPr>
            <a:xfrm>
              <a:off x="2932902" y="3611127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doprava</a:t>
              </a:r>
              <a:endParaRPr lang="cs-CZ" dirty="0"/>
            </a:p>
          </p:txBody>
        </p:sp>
        <p:pic>
          <p:nvPicPr>
            <p:cNvPr id="7170" name="Picture 2" descr="C:\Documents and Settings\Jana\Local Settings\Temporary Internet Files\Content.IE5\8UMYXVNH\MC90005492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2564903"/>
              <a:ext cx="1635651" cy="2043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107504" y="3631994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doleva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501839" y="2132856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rovně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403648" y="4725144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zpátky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123177" y="2708920"/>
            <a:ext cx="1827886" cy="2010071"/>
            <a:chOff x="4123177" y="2708920"/>
            <a:chExt cx="1827886" cy="2010071"/>
          </a:xfrm>
        </p:grpSpPr>
        <p:pic>
          <p:nvPicPr>
            <p:cNvPr id="7171" name="Picture 3" descr="C:\Documents and Settings\Jana\Local Settings\Temporary Internet Files\Content.IE5\E3XUE8B7\MC90039747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3177" y="2708920"/>
              <a:ext cx="1827886" cy="1434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4743408" y="4349659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nahoře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732240" y="2556642"/>
            <a:ext cx="1800200" cy="1988803"/>
            <a:chOff x="6732240" y="2556642"/>
            <a:chExt cx="1800200" cy="1988803"/>
          </a:xfrm>
        </p:grpSpPr>
        <p:pic>
          <p:nvPicPr>
            <p:cNvPr id="7172" name="Picture 4" descr="C:\Documents and Settings\Jana\Local Settings\Temporary Internet Files\Content.IE5\RSBZXVRJ\MC900441721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56642"/>
              <a:ext cx="1800200" cy="1800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7543239" y="4176113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rychle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696480" y="4892884"/>
            <a:ext cx="991140" cy="1753400"/>
            <a:chOff x="5696480" y="4892884"/>
            <a:chExt cx="991140" cy="1753400"/>
          </a:xfrm>
        </p:grpSpPr>
        <p:pic>
          <p:nvPicPr>
            <p:cNvPr id="7173" name="Picture 5" descr="C:\Documents and Settings\Jana\Local Settings\Temporary Internet Files\Content.IE5\KJRJUKIT\MC900430075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6480" y="4892884"/>
              <a:ext cx="991140" cy="12724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5707089" y="6276952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dobře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213324" y="5052167"/>
            <a:ext cx="1265942" cy="1582486"/>
            <a:chOff x="7213324" y="5052167"/>
            <a:chExt cx="1265942" cy="1582486"/>
          </a:xfrm>
        </p:grpSpPr>
        <p:pic>
          <p:nvPicPr>
            <p:cNvPr id="7174" name="Picture 6" descr="C:\Documents and Settings\Jana\Local Settings\Temporary Internet Files\Content.IE5\75S19SFW\MC90043008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3324" y="5052167"/>
              <a:ext cx="1265942" cy="1113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7377093" y="6265321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špatně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714897" y="5184020"/>
            <a:ext cx="3010334" cy="1450633"/>
            <a:chOff x="1714897" y="5184020"/>
            <a:chExt cx="3010334" cy="1450633"/>
          </a:xfrm>
        </p:grpSpPr>
        <p:pic>
          <p:nvPicPr>
            <p:cNvPr id="7175" name="Picture 7" descr="C:\Documents and Settings\Jana\Local Settings\Temporary Internet Files\Content.IE5\E3XUE8B7\MC90029029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098" y="5184020"/>
              <a:ext cx="1382923" cy="12775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3786826" y="6265321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včera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714897" y="5453487"/>
              <a:ext cx="93840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dnes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1829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Předložky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259264" y="1448382"/>
            <a:ext cx="475252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spojují se se jmény, samostatně se nevyskytují.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6444208" y="2630246"/>
            <a:ext cx="2016225" cy="2569024"/>
            <a:chOff x="6444208" y="2630246"/>
            <a:chExt cx="2016225" cy="2569024"/>
          </a:xfrm>
        </p:grpSpPr>
        <p:pic>
          <p:nvPicPr>
            <p:cNvPr id="44" name="Picture 8" descr="C:\Documents and Settings\Jana\Local Settings\Temporary Internet Files\Content.IE5\KJRJUKIT\MC90039812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2630246"/>
              <a:ext cx="2016225" cy="21554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7107625" y="4829938"/>
              <a:ext cx="648072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 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016552" y="2215288"/>
            <a:ext cx="2955788" cy="3363830"/>
            <a:chOff x="2592416" y="2215288"/>
            <a:chExt cx="2955788" cy="3363830"/>
          </a:xfrm>
        </p:grpSpPr>
        <p:grpSp>
          <p:nvGrpSpPr>
            <p:cNvPr id="6" name="Skupina 5"/>
            <p:cNvGrpSpPr/>
            <p:nvPr/>
          </p:nvGrpSpPr>
          <p:grpSpPr>
            <a:xfrm>
              <a:off x="2592416" y="2215288"/>
              <a:ext cx="2955788" cy="3363830"/>
              <a:chOff x="2582015" y="2045577"/>
              <a:chExt cx="2955788" cy="3363830"/>
            </a:xfrm>
          </p:grpSpPr>
          <p:pic>
            <p:nvPicPr>
              <p:cNvPr id="8199" name="Picture 7" descr="C:\Documents and Settings\Jana\Local Settings\Temporary Internet Files\Content.IE5\RSBZXVRJ\MC900441407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23177" y="3821138"/>
                <a:ext cx="1251155" cy="59276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>
                <a:off x="4256674" y="5040075"/>
                <a:ext cx="757709" cy="369332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před</a:t>
                </a:r>
                <a:endParaRPr lang="cs-CZ" dirty="0"/>
              </a:p>
            </p:txBody>
          </p:sp>
          <p:pic>
            <p:nvPicPr>
              <p:cNvPr id="8197" name="Picture 5" descr="C:\Documents and Settings\Jana\Local Settings\Temporary Internet Files\Content.IE5\E3XUE8B7\MC900215206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clrChange>
                  <a:clrFrom>
                    <a:srgbClr val="BAC3D7"/>
                  </a:clrFrom>
                  <a:clrTo>
                    <a:srgbClr val="BAC3D7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82015" y="2045577"/>
                <a:ext cx="2600726" cy="302533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8198" name="Picture 6" descr="C:\Documents and Settings\Jana\Local Settings\Temporary Internet Files\Content.IE5\75S19SFW\MC900411640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10258" y="4117522"/>
                <a:ext cx="968375" cy="8985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3" name="TextovéPole 42"/>
              <p:cNvSpPr txBox="1"/>
              <p:nvPr/>
            </p:nvSpPr>
            <p:spPr>
              <a:xfrm>
                <a:off x="4959438" y="3353582"/>
                <a:ext cx="578365" cy="369332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za</a:t>
                </a:r>
                <a:endParaRPr lang="cs-CZ" dirty="0"/>
              </a:p>
            </p:txBody>
          </p:sp>
          <p:pic>
            <p:nvPicPr>
              <p:cNvPr id="8201" name="Picture 9" descr="C:\Documents and Settings\Jana\Local Settings\Temporary Internet Files\Content.IE5\IQZRG32A\MC900436209[1].png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691095" flipH="1">
                <a:off x="3572387" y="2066365"/>
                <a:ext cx="471935" cy="66626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2864965" y="2481623"/>
              <a:ext cx="578365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na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11560" y="2666289"/>
            <a:ext cx="2175850" cy="2434638"/>
            <a:chOff x="611560" y="2666289"/>
            <a:chExt cx="2175850" cy="2434638"/>
          </a:xfrm>
        </p:grpSpPr>
        <p:pic>
          <p:nvPicPr>
            <p:cNvPr id="1027" name="Picture 3" descr="C:\Documents and Settings\Jana\Local Settings\Temporary Internet Files\Content.IE5\75S19SFW\MC90029585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666289"/>
              <a:ext cx="2175850" cy="22814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259632" y="4731595"/>
              <a:ext cx="648072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6154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Spojky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259264" y="1448382"/>
            <a:ext cx="475252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spojují věty nebo slova.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2494151" y="1895083"/>
            <a:ext cx="4000589" cy="4962917"/>
            <a:chOff x="2494151" y="1895083"/>
            <a:chExt cx="4000589" cy="4962917"/>
          </a:xfrm>
        </p:grpSpPr>
        <p:pic>
          <p:nvPicPr>
            <p:cNvPr id="2055" name="Picture 7" descr="C:\Documents and Settings\Jana\Local Settings\Temporary Internet Files\Content.IE5\8UMYXVNH\MC900352182[1].wm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94151" y="1895083"/>
              <a:ext cx="4000589" cy="4962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3131840" y="3789040"/>
              <a:ext cx="3096344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n>
                    <a:solidFill>
                      <a:schemeClr val="accent2">
                        <a:lumMod val="75000"/>
                      </a:schemeClr>
                    </a:solidFill>
                  </a:ln>
                  <a:solidFill>
                    <a:srgbClr val="FF0000"/>
                  </a:solidFill>
                  <a:latin typeface="Imprint MT Shadow" pitchFamily="82" charset="0"/>
                </a:rPr>
                <a:t>  a     nebo	ani</a:t>
              </a:r>
            </a:p>
            <a:p>
              <a:r>
                <a:rPr lang="cs-CZ" sz="2800" dirty="0" smtClean="0">
                  <a:ln>
                    <a:solidFill>
                      <a:schemeClr val="accent2">
                        <a:lumMod val="75000"/>
                      </a:schemeClr>
                    </a:solidFill>
                  </a:ln>
                  <a:solidFill>
                    <a:srgbClr val="FF0000"/>
                  </a:solidFill>
                  <a:latin typeface="Imprint MT Shadow" pitchFamily="82" charset="0"/>
                </a:rPr>
                <a:t>   aby       ale</a:t>
              </a:r>
              <a:endParaRPr lang="cs-CZ" sz="2800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Imprint MT Shadow" pitchFamily="82" charset="0"/>
              </a:endParaRPr>
            </a:p>
            <a:p>
              <a:r>
                <a:rPr lang="cs-CZ" sz="2800" dirty="0" smtClean="0">
                  <a:ln>
                    <a:solidFill>
                      <a:schemeClr val="accent2">
                        <a:lumMod val="75000"/>
                      </a:schemeClr>
                    </a:solidFill>
                  </a:ln>
                  <a:solidFill>
                    <a:srgbClr val="FF0000"/>
                  </a:solidFill>
                  <a:latin typeface="Imprint MT Shadow" pitchFamily="82" charset="0"/>
                </a:rPr>
                <a:t>       kdyby     že            </a:t>
              </a:r>
            </a:p>
            <a:p>
              <a:r>
                <a:rPr lang="cs-CZ" sz="2800" dirty="0">
                  <a:ln>
                    <a:solidFill>
                      <a:schemeClr val="accent2">
                        <a:lumMod val="75000"/>
                      </a:schemeClr>
                    </a:solidFill>
                  </a:ln>
                  <a:solidFill>
                    <a:srgbClr val="FF0000"/>
                  </a:solidFill>
                  <a:latin typeface="Imprint MT Shadow" pitchFamily="82" charset="0"/>
                </a:rPr>
                <a:t> </a:t>
              </a:r>
              <a:r>
                <a:rPr lang="cs-CZ" sz="2800" dirty="0" smtClean="0">
                  <a:ln>
                    <a:solidFill>
                      <a:schemeClr val="accent2">
                        <a:lumMod val="75000"/>
                      </a:schemeClr>
                    </a:solidFill>
                  </a:ln>
                  <a:solidFill>
                    <a:srgbClr val="FF0000"/>
                  </a:solidFill>
                  <a:latin typeface="Imprint MT Shadow" pitchFamily="82" charset="0"/>
                </a:rPr>
                <a:t>   i     protože</a:t>
              </a:r>
              <a:endParaRPr lang="cs-CZ" sz="2800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Imprint MT Shadow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2593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6284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Částice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259264" y="1655381"/>
            <a:ext cx="475252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uvozují samostatné věty.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2177419" y="2588518"/>
            <a:ext cx="6106850" cy="4026224"/>
            <a:chOff x="2177419" y="2588518"/>
            <a:chExt cx="6106850" cy="4026224"/>
          </a:xfrm>
        </p:grpSpPr>
        <p:grpSp>
          <p:nvGrpSpPr>
            <p:cNvPr id="22" name="Skupina 21"/>
            <p:cNvGrpSpPr/>
            <p:nvPr/>
          </p:nvGrpSpPr>
          <p:grpSpPr>
            <a:xfrm>
              <a:off x="2177419" y="2588518"/>
              <a:ext cx="4634054" cy="2727507"/>
              <a:chOff x="2177419" y="2588518"/>
              <a:chExt cx="4634054" cy="2727507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2177419" y="2588518"/>
                <a:ext cx="4634054" cy="2727507"/>
                <a:chOff x="2177419" y="2588518"/>
                <a:chExt cx="4634054" cy="2727507"/>
              </a:xfrm>
            </p:grpSpPr>
            <p:sp>
              <p:nvSpPr>
                <p:cNvPr id="13" name="Obdélník 12"/>
                <p:cNvSpPr/>
                <p:nvPr/>
              </p:nvSpPr>
              <p:spPr>
                <a:xfrm>
                  <a:off x="4628997" y="2588518"/>
                  <a:ext cx="2182476" cy="2442840"/>
                </a:xfrm>
                <a:prstGeom prst="rect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dirty="0" smtClean="0">
                      <a:latin typeface="Harrington" pitchFamily="82" charset="0"/>
                    </a:rPr>
                    <a:t>Ať…</a:t>
                  </a:r>
                </a:p>
                <a:p>
                  <a:pPr algn="ctr"/>
                  <a:r>
                    <a:rPr lang="cs-CZ" sz="3200" dirty="0" smtClean="0">
                      <a:latin typeface="Harrington" pitchFamily="82" charset="0"/>
                    </a:rPr>
                    <a:t>Kéž …</a:t>
                  </a:r>
                </a:p>
                <a:p>
                  <a:pPr algn="ctr"/>
                  <a:r>
                    <a:rPr lang="cs-CZ" sz="3200" dirty="0" smtClean="0">
                      <a:latin typeface="Harrington" pitchFamily="82" charset="0"/>
                    </a:rPr>
                    <a:t>Nechť …</a:t>
                  </a:r>
                </a:p>
              </p:txBody>
            </p:sp>
            <p:sp>
              <p:nvSpPr>
                <p:cNvPr id="7" name="Obdélník 6"/>
                <p:cNvSpPr/>
                <p:nvPr/>
              </p:nvSpPr>
              <p:spPr>
                <a:xfrm rot="155845">
                  <a:off x="2177419" y="2692234"/>
                  <a:ext cx="2911777" cy="2623791"/>
                </a:xfrm>
                <a:prstGeom prst="rect">
                  <a:avLst/>
                </a:prstGeom>
                <a:scene3d>
                  <a:camera prst="perspectiveContrastingRightFacing"/>
                  <a:lightRig rig="threePt" dir="t"/>
                </a:scene3d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4" name="Srdce 13"/>
              <p:cNvSpPr/>
              <p:nvPr/>
            </p:nvSpPr>
            <p:spPr>
              <a:xfrm>
                <a:off x="3019479" y="3363434"/>
                <a:ext cx="1235365" cy="1152128"/>
              </a:xfrm>
              <a:prstGeom prst="heart">
                <a:avLst/>
              </a:prstGeom>
              <a:solidFill>
                <a:srgbClr val="FF0000"/>
              </a:solidFill>
              <a:ln>
                <a:solidFill>
                  <a:srgbClr val="C00000"/>
                </a:solidFill>
              </a:ln>
              <a:scene3d>
                <a:camera prst="perspectiveContrastingRightFacing"/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        </a:t>
                </a:r>
                <a:endParaRPr lang="cs-CZ" dirty="0"/>
              </a:p>
            </p:txBody>
          </p:sp>
        </p:grpSp>
        <p:pic>
          <p:nvPicPr>
            <p:cNvPr id="3075" name="Picture 3" descr="C:\Documents and Settings\Jana\Local Settings\Temporary Internet Files\Content.IE5\8UMYXVNH\MC90015483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78817" y="4653136"/>
              <a:ext cx="2705452" cy="19616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95876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771800" y="14828"/>
            <a:ext cx="2702755" cy="1349311"/>
            <a:chOff x="52270" y="191850"/>
            <a:chExt cx="2702755" cy="1349311"/>
          </a:xfrm>
        </p:grpSpPr>
        <p:pic>
          <p:nvPicPr>
            <p:cNvPr id="3" name="Picture 2" descr="C:\Documents and Settings\Jana\Local Settings\Temporary Internet Files\Content.IE5\75S19SFW\MC90033574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6193417">
              <a:off x="728992" y="-484872"/>
              <a:ext cx="1349311" cy="27027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119498" y="764704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Citoslovce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259264" y="1655381"/>
            <a:ext cx="475252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vyjadřují zvuky, city, pocity.</a:t>
            </a:r>
            <a:endParaRPr lang="cs-CZ" dirty="0"/>
          </a:p>
        </p:txBody>
      </p:sp>
      <p:grpSp>
        <p:nvGrpSpPr>
          <p:cNvPr id="4097" name="Skupina 4096"/>
          <p:cNvGrpSpPr/>
          <p:nvPr/>
        </p:nvGrpSpPr>
        <p:grpSpPr>
          <a:xfrm>
            <a:off x="4370509" y="2568164"/>
            <a:ext cx="2034183" cy="1917075"/>
            <a:chOff x="4370509" y="2568164"/>
            <a:chExt cx="2034183" cy="1917075"/>
          </a:xfrm>
        </p:grpSpPr>
        <p:pic>
          <p:nvPicPr>
            <p:cNvPr id="16" name="Picture 29" descr="C:\Documents and Settings\Jana\Local Settings\Temporary Internet Files\Content.IE5\75S19SFW\MC90023298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0509" y="2752830"/>
              <a:ext cx="2034183" cy="17324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599761" y="2568164"/>
              <a:ext cx="571591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au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88332" y="2492896"/>
            <a:ext cx="1250696" cy="1847650"/>
            <a:chOff x="2588332" y="2492896"/>
            <a:chExt cx="1250696" cy="1847650"/>
          </a:xfrm>
        </p:grpSpPr>
        <p:pic>
          <p:nvPicPr>
            <p:cNvPr id="4100" name="Picture 4" descr="C:\Documents and Settings\Jana\Local Settings\Temporary Internet Files\Content.IE5\CK6ZA9E8\MC900441753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8332" y="2492896"/>
              <a:ext cx="1250696" cy="1250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653303" y="3971214"/>
              <a:ext cx="864096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kap</a:t>
              </a:r>
              <a:endParaRPr lang="cs-CZ" dirty="0"/>
            </a:p>
          </p:txBody>
        </p:sp>
      </p:grpSp>
      <p:grpSp>
        <p:nvGrpSpPr>
          <p:cNvPr id="4111" name="Skupina 4110"/>
          <p:cNvGrpSpPr/>
          <p:nvPr/>
        </p:nvGrpSpPr>
        <p:grpSpPr>
          <a:xfrm>
            <a:off x="6660232" y="2370318"/>
            <a:ext cx="1753594" cy="1911141"/>
            <a:chOff x="6660232" y="2370318"/>
            <a:chExt cx="1753594" cy="1911141"/>
          </a:xfrm>
        </p:grpSpPr>
        <p:pic>
          <p:nvPicPr>
            <p:cNvPr id="4101" name="Picture 5" descr="C:\Documents and Settings\Jana\Local Settings\Temporary Internet Files\Content.IE5\8UMYXVNH\MC90023210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2747864"/>
              <a:ext cx="1753594" cy="15335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678664" y="2370318"/>
              <a:ext cx="735162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fuj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5396" y="4917668"/>
            <a:ext cx="2014396" cy="1614081"/>
            <a:chOff x="445396" y="4917668"/>
            <a:chExt cx="2014396" cy="1614081"/>
          </a:xfrm>
        </p:grpSpPr>
        <p:pic>
          <p:nvPicPr>
            <p:cNvPr id="4102" name="Picture 6" descr="C:\Documents and Settings\Jana\Local Settings\Temporary Internet Files\Content.IE5\KJRJUKIT\MC90023298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396" y="5149587"/>
              <a:ext cx="2014396" cy="13821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599911" y="4917668"/>
              <a:ext cx="864096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chacha</a:t>
              </a:r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990362" y="4985865"/>
            <a:ext cx="1654454" cy="1571895"/>
            <a:chOff x="2990362" y="4985865"/>
            <a:chExt cx="1654454" cy="1571895"/>
          </a:xfrm>
        </p:grpSpPr>
        <p:pic>
          <p:nvPicPr>
            <p:cNvPr id="4104" name="Picture 8" descr="C:\Documents and Settings\Jana\Local Settings\Temporary Internet Files\Content.IE5\KJRJUKIT\MC90023211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0362" y="5260173"/>
              <a:ext cx="1272391" cy="12975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947848" y="4985865"/>
              <a:ext cx="696968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plác</a:t>
              </a:r>
              <a:endParaRPr lang="cs-CZ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167713" y="4915024"/>
            <a:ext cx="986086" cy="1741749"/>
            <a:chOff x="5167713" y="4915024"/>
            <a:chExt cx="986086" cy="1741749"/>
          </a:xfrm>
        </p:grpSpPr>
        <p:pic>
          <p:nvPicPr>
            <p:cNvPr id="4106" name="Picture 10" descr="C:\Documents and Settings\Jana\Local Settings\Temporary Internet Files\Content.IE5\CK6ZA9E8\MC90001920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3225" y="5445224"/>
              <a:ext cx="860574" cy="1211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167713" y="4915024"/>
              <a:ext cx="864096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haf</a:t>
              </a:r>
              <a:endParaRPr lang="cs-CZ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856144" y="4768933"/>
            <a:ext cx="2007255" cy="1788827"/>
            <a:chOff x="6856144" y="4768933"/>
            <a:chExt cx="2007255" cy="1788827"/>
          </a:xfrm>
        </p:grpSpPr>
        <p:pic>
          <p:nvPicPr>
            <p:cNvPr id="4107" name="Picture 11" descr="C:\Documents and Settings\Jana\Local Settings\Temporary Internet Files\Content.IE5\IQZRG32A\MC90023251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6144" y="4917668"/>
              <a:ext cx="1753333" cy="16400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7964253" y="4768933"/>
              <a:ext cx="899146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mňam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68667" y="2305119"/>
            <a:ext cx="1415076" cy="2035427"/>
            <a:chOff x="568667" y="2305119"/>
            <a:chExt cx="1415076" cy="2035427"/>
          </a:xfrm>
        </p:grpSpPr>
        <p:sp>
          <p:nvSpPr>
            <p:cNvPr id="6" name="TextovéPole 5"/>
            <p:cNvSpPr txBox="1"/>
            <p:nvPr/>
          </p:nvSpPr>
          <p:spPr>
            <a:xfrm>
              <a:off x="976849" y="2305119"/>
              <a:ext cx="864096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mňau</a:t>
              </a:r>
              <a:endParaRPr lang="cs-CZ" dirty="0"/>
            </a:p>
          </p:txBody>
        </p:sp>
        <p:pic>
          <p:nvPicPr>
            <p:cNvPr id="4110" name="Picture 14" descr="C:\Documents and Settings\Jana\Local Settings\Temporary Internet Files\Content.IE5\75S19SFW\MC900436255[1].png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667" y="2925470"/>
              <a:ext cx="1415076" cy="14150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093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39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7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Skupina 71"/>
          <p:cNvGrpSpPr/>
          <p:nvPr/>
        </p:nvGrpSpPr>
        <p:grpSpPr>
          <a:xfrm>
            <a:off x="7794238" y="913723"/>
            <a:ext cx="1331968" cy="846176"/>
            <a:chOff x="6486588" y="632207"/>
            <a:chExt cx="2578233" cy="1590325"/>
          </a:xfrm>
        </p:grpSpPr>
        <p:grpSp>
          <p:nvGrpSpPr>
            <p:cNvPr id="73" name="Skupina 72"/>
            <p:cNvGrpSpPr/>
            <p:nvPr/>
          </p:nvGrpSpPr>
          <p:grpSpPr>
            <a:xfrm>
              <a:off x="6486588" y="632207"/>
              <a:ext cx="2578233" cy="1590325"/>
              <a:chOff x="6486588" y="346534"/>
              <a:chExt cx="2578233" cy="1590325"/>
            </a:xfrm>
          </p:grpSpPr>
          <p:pic>
            <p:nvPicPr>
              <p:cNvPr id="75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6588" y="346534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6" name="TextovéPole 75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74" name="TextovéPole 73"/>
            <p:cNvSpPr txBox="1"/>
            <p:nvPr/>
          </p:nvSpPr>
          <p:spPr>
            <a:xfrm>
              <a:off x="7270350" y="1171471"/>
              <a:ext cx="1010707" cy="6941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psi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 flipH="1">
            <a:off x="6747536" y="761081"/>
            <a:ext cx="1097157" cy="637878"/>
            <a:chOff x="6486588" y="632207"/>
            <a:chExt cx="2578233" cy="1590325"/>
          </a:xfrm>
        </p:grpSpPr>
        <p:grpSp>
          <p:nvGrpSpPr>
            <p:cNvPr id="63" name="Skupina 62"/>
            <p:cNvGrpSpPr/>
            <p:nvPr/>
          </p:nvGrpSpPr>
          <p:grpSpPr>
            <a:xfrm>
              <a:off x="6486588" y="632207"/>
              <a:ext cx="2578233" cy="1590325"/>
              <a:chOff x="6486588" y="346534"/>
              <a:chExt cx="2578233" cy="1590325"/>
            </a:xfrm>
          </p:grpSpPr>
          <p:pic>
            <p:nvPicPr>
              <p:cNvPr id="65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6588" y="346534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6" name="TextovéPole 65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64" name="TextovéPole 63"/>
            <p:cNvSpPr txBox="1"/>
            <p:nvPr/>
          </p:nvSpPr>
          <p:spPr>
            <a:xfrm>
              <a:off x="7317175" y="1035656"/>
              <a:ext cx="1123592" cy="9208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ať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7" name="Skupina 66"/>
          <p:cNvGrpSpPr/>
          <p:nvPr/>
        </p:nvGrpSpPr>
        <p:grpSpPr>
          <a:xfrm flipH="1">
            <a:off x="5927463" y="1153255"/>
            <a:ext cx="1502453" cy="804896"/>
            <a:chOff x="6486588" y="632207"/>
            <a:chExt cx="2578233" cy="1590325"/>
          </a:xfrm>
        </p:grpSpPr>
        <p:grpSp>
          <p:nvGrpSpPr>
            <p:cNvPr id="68" name="Skupina 67"/>
            <p:cNvGrpSpPr/>
            <p:nvPr/>
          </p:nvGrpSpPr>
          <p:grpSpPr>
            <a:xfrm>
              <a:off x="6486588" y="632207"/>
              <a:ext cx="2578233" cy="1590325"/>
              <a:chOff x="6486588" y="346534"/>
              <a:chExt cx="2578233" cy="1590325"/>
            </a:xfrm>
          </p:grpSpPr>
          <p:pic>
            <p:nvPicPr>
              <p:cNvPr id="70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6588" y="346534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1" name="TextovéPole 70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69" name="TextovéPole 68"/>
            <p:cNvSpPr txBox="1"/>
            <p:nvPr/>
          </p:nvSpPr>
          <p:spPr>
            <a:xfrm>
              <a:off x="7282625" y="1125175"/>
              <a:ext cx="1062665" cy="7297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teď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262521" y="790252"/>
            <a:ext cx="1126498" cy="716834"/>
            <a:chOff x="4840799" y="3755215"/>
            <a:chExt cx="1604061" cy="989429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0799" y="3755215"/>
              <a:ext cx="1604061" cy="9894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277205" y="4043043"/>
              <a:ext cx="791898" cy="408806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ale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400695" y="1202580"/>
            <a:ext cx="1225699" cy="768367"/>
            <a:chOff x="6474837" y="672904"/>
            <a:chExt cx="2578233" cy="1590325"/>
          </a:xfrm>
        </p:grpSpPr>
        <p:grpSp>
          <p:nvGrpSpPr>
            <p:cNvPr id="43" name="Skupina 42"/>
            <p:cNvGrpSpPr/>
            <p:nvPr/>
          </p:nvGrpSpPr>
          <p:grpSpPr>
            <a:xfrm>
              <a:off x="6474837" y="672904"/>
              <a:ext cx="2578233" cy="1590325"/>
              <a:chOff x="6474837" y="387231"/>
              <a:chExt cx="2578233" cy="1590325"/>
            </a:xfrm>
          </p:grpSpPr>
          <p:pic>
            <p:nvPicPr>
              <p:cNvPr id="45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74837" y="387231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6" name="TextovéPole 45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44" name="TextovéPole 43"/>
            <p:cNvSpPr txBox="1"/>
            <p:nvPr/>
          </p:nvSpPr>
          <p:spPr>
            <a:xfrm>
              <a:off x="7077593" y="1177718"/>
              <a:ext cx="1436502" cy="7191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dva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 flipH="1">
            <a:off x="3565729" y="655474"/>
            <a:ext cx="1314191" cy="919325"/>
            <a:chOff x="6486588" y="632207"/>
            <a:chExt cx="2578233" cy="1590325"/>
          </a:xfrm>
        </p:grpSpPr>
        <p:grpSp>
          <p:nvGrpSpPr>
            <p:cNvPr id="48" name="Skupina 47"/>
            <p:cNvGrpSpPr/>
            <p:nvPr/>
          </p:nvGrpSpPr>
          <p:grpSpPr>
            <a:xfrm>
              <a:off x="6486588" y="632207"/>
              <a:ext cx="2578233" cy="1590325"/>
              <a:chOff x="6486588" y="346534"/>
              <a:chExt cx="2578233" cy="1590325"/>
            </a:xfrm>
          </p:grpSpPr>
          <p:pic>
            <p:nvPicPr>
              <p:cNvPr id="50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6588" y="346534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51" name="TextovéPole 50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49" name="TextovéPole 48"/>
            <p:cNvSpPr txBox="1"/>
            <p:nvPr/>
          </p:nvSpPr>
          <p:spPr>
            <a:xfrm>
              <a:off x="7254366" y="1242704"/>
              <a:ext cx="997466" cy="6389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jíst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2909514" y="1295699"/>
            <a:ext cx="961440" cy="655749"/>
            <a:chOff x="6466447" y="632207"/>
            <a:chExt cx="2359759" cy="1590325"/>
          </a:xfrm>
        </p:grpSpPr>
        <p:grpSp>
          <p:nvGrpSpPr>
            <p:cNvPr id="53" name="Skupina 52"/>
            <p:cNvGrpSpPr/>
            <p:nvPr/>
          </p:nvGrpSpPr>
          <p:grpSpPr>
            <a:xfrm>
              <a:off x="6466447" y="632207"/>
              <a:ext cx="2359759" cy="1590325"/>
              <a:chOff x="6466447" y="346534"/>
              <a:chExt cx="2359759" cy="1590325"/>
            </a:xfrm>
          </p:grpSpPr>
          <p:pic>
            <p:nvPicPr>
              <p:cNvPr id="55" name="Picture 10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8474"/>
              <a:stretch/>
            </p:blipFill>
            <p:spPr bwMode="auto">
              <a:xfrm>
                <a:off x="6466447" y="346534"/>
                <a:ext cx="2359759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56" name="TextovéPole 55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54" name="TextovéPole 53"/>
            <p:cNvSpPr txBox="1"/>
            <p:nvPr/>
          </p:nvSpPr>
          <p:spPr>
            <a:xfrm>
              <a:off x="7439968" y="1124417"/>
              <a:ext cx="6816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u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781585" y="899734"/>
            <a:ext cx="1488773" cy="919080"/>
            <a:chOff x="6486588" y="632207"/>
            <a:chExt cx="2578233" cy="1590325"/>
          </a:xfrm>
        </p:grpSpPr>
        <p:grpSp>
          <p:nvGrpSpPr>
            <p:cNvPr id="58" name="Skupina 57"/>
            <p:cNvGrpSpPr/>
            <p:nvPr/>
          </p:nvGrpSpPr>
          <p:grpSpPr>
            <a:xfrm>
              <a:off x="6486588" y="632207"/>
              <a:ext cx="2578233" cy="1590325"/>
              <a:chOff x="6486588" y="346534"/>
              <a:chExt cx="2578233" cy="1590325"/>
            </a:xfrm>
          </p:grpSpPr>
          <p:pic>
            <p:nvPicPr>
              <p:cNvPr id="60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86588" y="346534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1" name="TextovéPole 60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59" name="TextovéPole 58"/>
            <p:cNvSpPr txBox="1"/>
            <p:nvPr/>
          </p:nvSpPr>
          <p:spPr>
            <a:xfrm>
              <a:off x="7193177" y="1179420"/>
              <a:ext cx="1165054" cy="5657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malý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784354" y="1199791"/>
            <a:ext cx="1309259" cy="858991"/>
            <a:chOff x="6486588" y="632207"/>
            <a:chExt cx="2578233" cy="1590325"/>
          </a:xfrm>
        </p:grpSpPr>
        <p:grpSp>
          <p:nvGrpSpPr>
            <p:cNvPr id="79" name="Skupina 78"/>
            <p:cNvGrpSpPr/>
            <p:nvPr/>
          </p:nvGrpSpPr>
          <p:grpSpPr>
            <a:xfrm>
              <a:off x="6486588" y="632207"/>
              <a:ext cx="2578233" cy="1590325"/>
              <a:chOff x="6486588" y="346534"/>
              <a:chExt cx="2578233" cy="1590325"/>
            </a:xfrm>
          </p:grpSpPr>
          <p:pic>
            <p:nvPicPr>
              <p:cNvPr id="81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486588" y="346534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2" name="TextovéPole 81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80" name="TextovéPole 79"/>
            <p:cNvSpPr txBox="1"/>
            <p:nvPr/>
          </p:nvSpPr>
          <p:spPr>
            <a:xfrm>
              <a:off x="7120086" y="1242702"/>
              <a:ext cx="1311236" cy="683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bác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646" y="893427"/>
            <a:ext cx="1256119" cy="729632"/>
            <a:chOff x="6597515" y="656944"/>
            <a:chExt cx="2578233" cy="1590325"/>
          </a:xfrm>
        </p:grpSpPr>
        <p:grpSp>
          <p:nvGrpSpPr>
            <p:cNvPr id="4" name="Skupina 3"/>
            <p:cNvGrpSpPr/>
            <p:nvPr/>
          </p:nvGrpSpPr>
          <p:grpSpPr>
            <a:xfrm>
              <a:off x="6597515" y="656944"/>
              <a:ext cx="2578233" cy="1590325"/>
              <a:chOff x="6597515" y="371271"/>
              <a:chExt cx="2578233" cy="1590325"/>
            </a:xfrm>
          </p:grpSpPr>
          <p:pic>
            <p:nvPicPr>
              <p:cNvPr id="15" name="Picture 10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97515" y="371271"/>
                <a:ext cx="2578233" cy="15903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7352102" y="1080949"/>
                <a:ext cx="8874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7352103" y="1153909"/>
              <a:ext cx="1069061" cy="8050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my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293566" y="116632"/>
            <a:ext cx="7099105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Ukaž ježkům, do které hromady listí se mají schovat.</a:t>
            </a:r>
            <a:endParaRPr lang="cs-CZ" sz="2400" dirty="0">
              <a:solidFill>
                <a:schemeClr val="tx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0" y="2101982"/>
            <a:ext cx="2279434" cy="1755576"/>
            <a:chOff x="416975" y="1064361"/>
            <a:chExt cx="2413525" cy="1755576"/>
          </a:xfrm>
        </p:grpSpPr>
        <p:pic>
          <p:nvPicPr>
            <p:cNvPr id="1035" name="Picture 11"/>
            <p:cNvPicPr>
              <a:picLocks noChangeAspect="1" noChangeArrowheads="1"/>
            </p:cNvPicPr>
            <p:nvPr/>
          </p:nvPicPr>
          <p:blipFill rotWithShape="1"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416975" y="1064361"/>
              <a:ext cx="2413525" cy="17555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043608" y="1808778"/>
              <a:ext cx="1296144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ČÍSLOVKY</a:t>
              </a:r>
              <a:endParaRPr lang="cs-CZ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343575" y="5159092"/>
            <a:ext cx="2255324" cy="1629182"/>
            <a:chOff x="114236" y="4716893"/>
            <a:chExt cx="2582174" cy="1810733"/>
          </a:xfrm>
        </p:grpSpPr>
        <p:pic>
          <p:nvPicPr>
            <p:cNvPr id="1039" name="Picture 15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114236" y="4716893"/>
              <a:ext cx="2582174" cy="1810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05603" y="5523649"/>
              <a:ext cx="1296144" cy="36933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SPOJKY</a:t>
              </a:r>
              <a:endParaRPr lang="cs-CZ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693099" y="4986846"/>
            <a:ext cx="2045624" cy="1433975"/>
            <a:chOff x="6444968" y="5091805"/>
            <a:chExt cx="2428450" cy="1598757"/>
          </a:xfrm>
        </p:grpSpPr>
        <p:pic>
          <p:nvPicPr>
            <p:cNvPr id="26" name="Picture 15"/>
            <p:cNvPicPr>
              <a:picLocks noChangeAspect="1" noChangeArrowheads="1"/>
            </p:cNvPicPr>
            <p:nvPr/>
          </p:nvPicPr>
          <p:blipFill rotWithShape="1"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6444968" y="5091805"/>
              <a:ext cx="2428450" cy="15987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917107" y="5789009"/>
              <a:ext cx="1458366" cy="41177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ZÁJMENA</a:t>
              </a:r>
              <a:endParaRPr lang="cs-CZ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598399" y="3760707"/>
            <a:ext cx="2223550" cy="1533094"/>
            <a:chOff x="2103877" y="3817019"/>
            <a:chExt cx="2392222" cy="1718941"/>
          </a:xfrm>
        </p:grpSpPr>
        <p:pic>
          <p:nvPicPr>
            <p:cNvPr id="27" name="Picture 11"/>
            <p:cNvPicPr>
              <a:picLocks noChangeAspect="1" noChangeArrowheads="1"/>
            </p:cNvPicPr>
            <p:nvPr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2103877" y="3817019"/>
              <a:ext cx="2392222" cy="171894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2684332" y="4576631"/>
              <a:ext cx="1541259" cy="414104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CITOSLOVCE</a:t>
              </a:r>
              <a:endParaRPr lang="cs-CZ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896583" y="2503356"/>
            <a:ext cx="2845383" cy="1688618"/>
            <a:chOff x="6911192" y="1899332"/>
            <a:chExt cx="2845383" cy="1688618"/>
          </a:xfrm>
        </p:grpSpPr>
        <p:pic>
          <p:nvPicPr>
            <p:cNvPr id="21" name="Picture 11"/>
            <p:cNvPicPr>
              <a:picLocks noChangeAspect="1" noChangeArrowheads="1"/>
            </p:cNvPicPr>
            <p:nvPr/>
          </p:nvPicPr>
          <p:blipFill rotWithShape="1"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1"/>
            <a:stretch/>
          </p:blipFill>
          <p:spPr bwMode="auto">
            <a:xfrm>
              <a:off x="6911192" y="1899332"/>
              <a:ext cx="2845383" cy="16886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427175" y="2483330"/>
              <a:ext cx="1388814" cy="646331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PŘÍDAVNÁ</a:t>
              </a:r>
            </a:p>
            <a:p>
              <a:pPr algn="ctr"/>
              <a:r>
                <a:rPr lang="cs-CZ" b="1" dirty="0" smtClean="0"/>
                <a:t>JMÉNA</a:t>
              </a:r>
              <a:endParaRPr lang="cs-CZ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76067" y="3870078"/>
            <a:ext cx="2298406" cy="1465177"/>
            <a:chOff x="114236" y="2819936"/>
            <a:chExt cx="2498335" cy="1712292"/>
          </a:xfrm>
        </p:grpSpPr>
        <p:pic>
          <p:nvPicPr>
            <p:cNvPr id="1037" name="Picture 13"/>
            <p:cNvPicPr>
              <a:picLocks noChangeAspect="1" noChangeArrowheads="1"/>
            </p:cNvPicPr>
            <p:nvPr/>
          </p:nvPicPr>
          <p:blipFill rotWithShape="1"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114236" y="2819936"/>
              <a:ext cx="2498335" cy="17122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668997" y="3587951"/>
              <a:ext cx="1488060" cy="431623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PŘEDLOŽKY</a:t>
              </a:r>
              <a:endParaRPr lang="cs-CZ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77903" y="2078305"/>
            <a:ext cx="2331897" cy="1682402"/>
            <a:chOff x="4840799" y="1137534"/>
            <a:chExt cx="2331897" cy="1682402"/>
          </a:xfrm>
        </p:grpSpPr>
        <p:pic>
          <p:nvPicPr>
            <p:cNvPr id="1036" name="Picture 12"/>
            <p:cNvPicPr>
              <a:picLocks noChangeAspect="1" noChangeArrowheads="1"/>
            </p:cNvPicPr>
            <p:nvPr/>
          </p:nvPicPr>
          <p:blipFill rotWithShape="1">
            <a:blip r:embed="rId10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4840799" y="1137534"/>
              <a:ext cx="2331897" cy="16824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5395952" y="1912773"/>
              <a:ext cx="1388814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SLOVESA</a:t>
              </a:r>
              <a:endParaRPr lang="cs-CZ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449358" y="3715284"/>
            <a:ext cx="2107053" cy="1487914"/>
            <a:chOff x="6796422" y="3452118"/>
            <a:chExt cx="2481943" cy="1622849"/>
          </a:xfrm>
        </p:grpSpPr>
        <p:pic>
          <p:nvPicPr>
            <p:cNvPr id="1038" name="Picture 14"/>
            <p:cNvPicPr>
              <a:picLocks noChangeAspect="1" noChangeArrowheads="1"/>
            </p:cNvPicPr>
            <p:nvPr/>
          </p:nvPicPr>
          <p:blipFill rotWithShape="1">
            <a:blip r:embed="rId11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6796422" y="3452118"/>
              <a:ext cx="2481943" cy="16228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350361" y="4159793"/>
              <a:ext cx="1388814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ČÁSTICE</a:t>
              </a:r>
              <a:endParaRPr lang="cs-CZ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893167" y="5256210"/>
            <a:ext cx="2493342" cy="1585076"/>
            <a:chOff x="3761741" y="4979263"/>
            <a:chExt cx="2493342" cy="1585076"/>
          </a:xfrm>
        </p:grpSpPr>
        <p:pic>
          <p:nvPicPr>
            <p:cNvPr id="28" name="Picture 12"/>
            <p:cNvPicPr>
              <a:picLocks noChangeAspect="1" noChangeArrowheads="1"/>
            </p:cNvPicPr>
            <p:nvPr/>
          </p:nvPicPr>
          <p:blipFill rotWithShape="1">
            <a:blip r:embed="rId1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761741" y="4979263"/>
              <a:ext cx="2493342" cy="1585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4494700" y="5707182"/>
              <a:ext cx="1388814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PŘÍSLOVCE</a:t>
              </a:r>
              <a:endParaRPr lang="cs-CZ" b="1" dirty="0"/>
            </a:p>
          </p:txBody>
        </p:sp>
      </p:grpSp>
      <p:sp>
        <p:nvSpPr>
          <p:cNvPr id="77" name="Tlačítko akce: Dopředu nebo Další 76">
            <a:hlinkClick r:id="" action="ppaction://hlinkshowjump?jump=nextslide" highlightClick="1"/>
          </p:cNvPr>
          <p:cNvSpPr/>
          <p:nvPr/>
        </p:nvSpPr>
        <p:spPr>
          <a:xfrm>
            <a:off x="8736460" y="6527626"/>
            <a:ext cx="346298" cy="2606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2384298" y="2155396"/>
            <a:ext cx="2268045" cy="1660138"/>
            <a:chOff x="2492894" y="2048153"/>
            <a:chExt cx="2447241" cy="1782698"/>
          </a:xfrm>
        </p:grpSpPr>
        <p:pic>
          <p:nvPicPr>
            <p:cNvPr id="25" name="Picture 15"/>
            <p:cNvPicPr>
              <a:picLocks noChangeAspect="1" noChangeArrowheads="1"/>
            </p:cNvPicPr>
            <p:nvPr/>
          </p:nvPicPr>
          <p:blipFill rotWithShape="1">
            <a:blip r:embed="rId1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2492894" y="2048153"/>
              <a:ext cx="2447241" cy="17826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2989931" y="2683923"/>
              <a:ext cx="1540613" cy="694047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PODSTATNÁ JMÉNA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58844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40518E-7 C 0.00348 0.00694 0.00678 0.0155 0.01181 0.02082 C 0.0191 0.02868 0.02639 0.03308 0.03386 0.03978 C 0.04549 0.05042 0.05105 0.05875 0.06493 0.06221 C 0.07622 0.06985 0.08889 0.07378 0.1 0.08141 C 0.11198 0.0895 0.12518 0.09783 0.13768 0.10384 C 0.1408 0.10801 0.14584 0.11332 0.14809 0.11934 C 0.15434 0.13553 0.15799 0.15542 0.16112 0.17299 C 0.16146 0.17993 0.16129 0.18687 0.16233 0.19381 C 0.16268 0.19589 0.16424 0.19704 0.16493 0.19889 C 0.16893 0.21092 0.17205 0.22271 0.17796 0.23358 C 0.18056 0.24677 0.18438 0.2618 0.18976 0.27336 C 0.19723 0.31568 0.19167 0.35986 0.19497 0.4031 C 0.19549 0.40935 0.19948 0.41652 0.20139 0.42207 C 0.20608 0.43571 0.20921 0.45283 0.21563 0.46531 C 0.21841 0.47942 0.22726 0.49052 0.23386 0.50162 C 0.24098 0.51342 0.24636 0.52567 0.25469 0.53631 C 0.2573 0.54741 0.26528 0.54718 0.27153 0.55366 C 0.27813 0.5606 0.28403 0.56915 0.29237 0.57262 C 0.29914 0.57887 0.29358 0.57493 0.30521 0.57794 C 0.31112 0.57956 0.30799 0.57979 0.31441 0.58303 C 0.31875 0.58511 0.32414 0.58673 0.32865 0.58812 C 0.33299 0.59112 0.33698 0.5932 0.34167 0.59505 C 0.35816 0.59459 0.37448 0.59436 0.39098 0.59344 C 0.40209 0.59274 0.41372 0.58812 0.42483 0.5865 C 0.42691 0.5858 0.429 0.58488 0.43125 0.58465 C 0.43907 0.58372 0.44705 0.58465 0.45469 0.58303 C 0.45712 0.58257 0.45886 0.5791 0.46112 0.57794 C 0.46441 0.57609 0.46823 0.57609 0.47153 0.57447 C 0.47865 0.571 0.48351 0.56753 0.49098 0.56568 C 0.49271 0.56453 0.49428 0.56291 0.49618 0.56221 C 0.5 0.5606 0.50782 0.55875 0.50782 0.55875 C 0.52691 0.54209 0.58316 0.55528 0.58455 0.55528 C 0.59063 0.5562 0.59688 0.55574 0.60261 0.55875 C 0.60834 0.56175 0.61372 0.56615 0.61962 0.56915 C 0.62171 0.57031 0.62396 0.57123 0.62605 0.57262 C 0.62743 0.57355 0.62848 0.57517 0.62987 0.57609 C 0.63316 0.57817 0.64028 0.58118 0.64028 0.58118 C 0.64462 0.58557 0.64914 0.59043 0.6533 0.59505 C 0.65747 0.59968 0.65921 0.605 0.66372 0.60893 C 0.66858 0.62211 0.67622 0.63391 0.68316 0.64524 C 0.68525 0.64871 0.68768 0.65218 0.68976 0.65565 C 0.69167 0.65888 0.69497 0.66605 0.69497 0.66605 C 0.69532 0.66883 0.69532 0.67207 0.69618 0.67461 C 0.69792 0.67947 0.70261 0.68849 0.70261 0.68849 C 0.7066 0.70699 0.70382 0.69704 0.71181 0.71786 L 0.71181 0.71786 C 0.71511 0.7322 0.71928 0.74515 0.72743 0.75602 C 0.72987 0.76596 0.7375 0.77637 0.74289 0.78377 C 0.7448 0.79071 0.74688 0.79024 0.75209 0.79233 C 0.75209 0.79233 0.76389 0.7914 0.76632 0.78886 C 0.76754 0.7877 0.76789 0.78516 0.76893 0.78377 C 0.76997 0.78238 0.77153 0.78146 0.77275 0.7803 C 0.77587 0.76851 0.77917 0.77914 0.78316 0.76295 C 0.78403 0.75949 0.78577 0.75255 0.78577 0.75255 C 0.7849 0.71855 0.78195 0.69265 0.78195 0.65912 " pathEditMode="relative" ptsTypes="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14524E-7 C -0.01042 0.00324 -0.01875 0.00994 -0.02847 0.01549 C -0.04271 0.02359 -0.05747 0.02868 -0.07135 0.03816 C -0.07639 0.04163 -0.07899 0.04764 -0.08438 0.05018 C -0.09132 0.05944 -0.10087 0.06522 -0.10799 0.07447 C -0.12101 0.09204 -0.12986 0.11448 -0.14028 0.13483 C -0.14271 0.14477 -0.14618 0.15287 -0.14931 0.16258 C -0.15191 0.17923 -0.15781 0.19473 -0.16094 0.21115 C -0.16389 0.22687 -0.16493 0.24352 -0.16754 0.25948 C -0.17135 0.30735 -0.16701 0.35523 -0.16493 0.4031 C -0.16406 0.44496 -0.16823 0.45282 -0.16094 0.47919 C -0.1592 0.49399 -0.15347 0.50833 -0.14549 0.51896 C -0.1434 0.52729 -0.13976 0.52891 -0.13507 0.53446 C -0.1316 0.53862 -0.12934 0.5444 -0.12587 0.54833 C -0.12101 0.55389 -0.11441 0.55759 -0.10903 0.56221 C -0.10347 0.56684 -0.10208 0.57354 -0.09601 0.57609 C -0.08663 0.58464 -0.07726 0.58927 -0.06615 0.59158 C -0.05069 0.59112 -0.03507 0.59112 -0.01944 0.58996 C -0.0099 0.58927 -0.00122 0.57886 0.00781 0.57609 C 0.01684 0.57007 0.02674 0.56846 0.03646 0.56568 C 0.04427 0.55851 0.05451 0.55435 0.06372 0.5518 C 0.07014 0.54648 0.0776 0.54417 0.08437 0.53978 C 0.08663 0.53816 0.08854 0.53562 0.09097 0.53446 C 0.09427 0.53284 0.10139 0.53122 0.10139 0.53122 C 0.11545 0.52174 0.13056 0.51665 0.14549 0.51041 C 0.14844 0.51087 0.15174 0.51064 0.15451 0.51203 C 0.1599 0.51503 0.16319 0.52775 0.16753 0.53284 C 0.17413 0.54047 0.18264 0.54579 0.19097 0.54833 C 0.19549 0.55134 0.19983 0.55342 0.20399 0.55712 C 0.2191 0.55643 0.2342 0.5562 0.24931 0.55527 C 0.25521 0.55481 0.25729 0.55111 0.26233 0.54672 C 0.26372 0.54556 0.26632 0.54325 0.26632 0.54325 C 0.27187 0.53284 0.27674 0.5229 0.28177 0.51203 C 0.28229 0.49769 0.28247 0.48312 0.28316 0.46878 C 0.28368 0.45999 0.28837 0.44773 0.28056 0.44288 " pathEditMode="relative" ptsTypes="ffffffffffffffffffffffffffffffffffA">
                                      <p:cBhvr>
                                        <p:cTn id="1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7.9371E-6 C -0.0014 0.00972 -0.00157 0.0199 -0.00383 0.02938 C -0.00469 0.08164 -0.00643 0.12512 -0.01025 0.17485 C -0.00921 0.20352 -0.00904 0.2248 0.00399 0.24746 C 0.00728 0.26088 0.01805 0.27059 0.02603 0.27868 C 0.0394 0.29233 0.0519 0.31014 0.06892 0.31499 C 0.07291 0.31754 0.07621 0.32193 0.08055 0.32355 C 0.08437 0.32494 0.11058 0.32702 0.1118 0.32702 C 0.13732 0.32656 0.16284 0.3254 0.18836 0.3254 C 0.20728 0.3254 0.20763 0.32332 0.21822 0.32887 C 0.22395 0.33188 0.23506 0.33904 0.23506 0.33904 C 0.24322 0.3557 0.23037 0.33095 0.24287 0.34945 C 0.24756 0.35639 0.24965 0.36379 0.25468 0.37027 C 0.26076 0.38738 0.25208 0.36425 0.26631 0.3927 C 0.27031 0.40079 0.2736 0.40912 0.27794 0.41698 C 0.27968 0.42392 0.28211 0.43132 0.28454 0.4378 C 0.2868 0.44381 0.29218 0.45514 0.29218 0.45514 C 0.29565 0.47225 0.30433 0.48706 0.31301 0.50001 C 0.31544 0.50348 0.31683 0.50903 0.31961 0.51226 C 0.32343 0.51666 0.32708 0.51712 0.33124 0.52082 C 0.34617 0.53308 0.33767 0.52961 0.34808 0.53285 C 0.35902 0.54002 0.371 0.54857 0.38315 0.55204 C 0.39079 0.55806 0.39843 0.56037 0.40659 0.56384 C 0.42343 0.56314 0.44027 0.56314 0.45711 0.56222 C 0.46996 0.56152 0.47638 0.54788 0.48715 0.54164 C 0.49374 0.5377 0.49999 0.53377 0.50659 0.52938 C 0.5118 0.5199 0.51874 0.51342 0.52603 0.50694 C 0.53107 0.50255 0.53454 0.49677 0.54027 0.49307 C 0.54531 0.48336 0.53992 0.49214 0.54947 0.48266 C 0.55798 0.4741 0.5644 0.46832 0.57534 0.46555 C 0.58072 0.45838 0.58732 0.45398 0.59357 0.4482 C 0.59652 0.44543 0.59878 0.44127 0.60138 0.4378 C 0.6026 0.43595 0.6052 0.43248 0.6052 0.43248 C 0.6085 0.42022 0.60364 0.43641 0.6118 0.41883 C 0.61492 0.41189 0.61475 0.40334 0.61822 0.39617 C 0.62013 0.38437 0.62083 0.38206 0.62083 0.3668 C 0.62083 0.34089 0.61961 0.28909 0.61961 0.28909 " pathEditMode="relative" ptsTypes="ffffffffffffffffffffffffffffffffffffA">
                                      <p:cBhvr>
                                        <p:cTn id="2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62627E-6 C 0.00226 0.01156 0.00487 0.02336 0.01042 0.03307 C 0.01493 0.04093 0.02153 0.04671 0.02483 0.0555 C 0.02848 0.06522 0.02605 0.06059 0.03247 0.06938 C 0.03525 0.07932 0.03178 0.07007 0.03768 0.07794 C 0.04028 0.0814 0.0415 0.08672 0.04428 0.08996 C 0.04914 0.09551 0.05539 0.09991 0.06112 0.10384 C 0.06598 0.11054 0.07153 0.11378 0.07674 0.11956 C 0.08525 0.12905 0.09341 0.14038 0.1 0.1524 C 0.10226 0.16073 0.10834 0.16859 0.11303 0.17484 C 0.11546 0.18363 0.1191 0.1901 0.12344 0.19727 C 0.12691 0.2086 0.12917 0.21832 0.13386 0.22849 C 0.13664 0.24861 0.13282 0.2278 0.13768 0.24237 C 0.1408 0.25185 0.14202 0.26226 0.14549 0.27174 C 0.14653 0.29301 0.14428 0.32308 0.14948 0.34274 C 0.14862 0.38968 0.15313 0.42391 0.13646 0.46207 C 0.13368 0.47618 0.12865 0.48959 0.12483 0.50347 C 0.12032 0.51989 0.11337 0.5377 0.1 0.54325 C 0.09653 0.54278 0.09306 0.54278 0.08976 0.54163 C 0.08247 0.53908 0.07535 0.52937 0.06893 0.52428 C 0.06389 0.52035 0.05816 0.51827 0.0533 0.51387 C 0.0474 0.50879 0.04306 0.50462 0.03646 0.50185 C 0.02691 0.48913 0.01615 0.47918 0.00261 0.47595 C -0.00156 0.47225 -0.00607 0.4704 -0.01024 0.46716 C -0.01302 0.46508 -0.01805 0.46022 -0.01805 0.46022 C -0.075 0.46138 -0.09548 0.46276 -0.1401 0.46716 C -0.15191 0.46947 -0.16336 0.47387 -0.17517 0.47595 C -0.18628 0.47803 -0.19947 0.4778 -0.21024 0.48289 C -0.21562 0.48543 -0.22118 0.48728 -0.22586 0.49144 C -0.22725 0.4926 -0.22847 0.49399 -0.22986 0.49491 C -0.23993 0.50092 -0.25086 0.5037 -0.26093 0.51041 C -0.26232 0.50994 -0.26441 0.51041 -0.26493 0.50879 C -0.26562 0.50647 -0.26406 0.50416 -0.26354 0.50185 C -0.2618 0.49375 -0.26041 0.48543 -0.25833 0.47757 C -0.25711 0.43964 -0.25711 0.45328 -0.25711 0.43617 " pathEditMode="relative" ptsTypes="ffffffffffffffffffffffffffffffffffA">
                                      <p:cBhvr>
                                        <p:cTn id="2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3.79278E-7 C 0.00243 0.05273 0.0033 0.10407 0.01163 0.15564 C 0.01406 0.17021 0.01719 0.18825 0.02344 0.20051 C 0.02465 0.21277 0.02726 0.2234 0.02986 0.2352 C 0.03177 0.25971 0.03368 0.28747 0.03889 0.31129 C 0.04115 0.32146 0.04618 0.33071 0.04931 0.34066 C 0.05208 0.35777 0.04879 0.34089 0.05451 0.35985 C 0.05833 0.3728 0.05799 0.37743 0.06372 0.38737 C 0.06615 0.40032 0.06979 0.41189 0.07396 0.42368 C 0.07552 0.42808 0.07587 0.4334 0.07795 0.43756 C 0.07969 0.44103 0.08195 0.44403 0.08316 0.44796 C 0.08663 0.45953 0.08767 0.46924 0.09358 0.47919 C 0.09635 0.49006 0.10469 0.5148 0.11042 0.52243 C 0.11337 0.52636 0.11701 0.52983 0.11945 0.53446 C 0.12639 0.54833 0.13698 0.56892 0.14931 0.57424 C 0.15538 0.58048 0.16181 0.58418 0.16875 0.58811 C 0.17049 0.58904 0.17222 0.59066 0.17396 0.59158 C 0.17656 0.59297 0.18177 0.59505 0.18177 0.59505 C 0.19774 0.60893 0.21719 0.60939 0.23507 0.61586 C 0.24497 0.61517 0.25504 0.61494 0.26493 0.61401 C 0.27483 0.61309 0.28455 0.60708 0.29479 0.60546 C 0.30052 0.60291 0.3059 0.60037 0.31163 0.59852 C 0.31823 0.59343 0.32135 0.59181 0.32865 0.58996 C 0.33073 0.58811 0.33281 0.58603 0.33507 0.58464 C 0.3375 0.58303 0.34288 0.58117 0.34288 0.58117 C 0.34531 0.57794 0.34861 0.57609 0.3507 0.57262 C 0.35781 0.56059 0.34445 0.57377 0.3559 0.56383 C 0.35833 0.55967 0.36129 0.5562 0.36372 0.5518 C 0.36962 0.54093 0.37361 0.52845 0.37917 0.51711 C 0.38351 0.49029 0.38142 0.50624 0.37917 0.44982 C 0.37899 0.44496 0.37813 0.44033 0.37656 0.43594 C 0.37517 0.43224 0.37135 0.42553 0.37135 0.42553 C 0.36892 0.41559 0.36302 0.40125 0.35712 0.39431 C 0.35399 0.39061 0.34809 0.38575 0.3441 0.38228 C 0.34288 0.38113 0.34028 0.37882 0.34028 0.37882 C 0.33715 0.37257 0.33507 0.37234 0.32986 0.37026 C 0.32465 0.36563 0.31962 0.36286 0.31424 0.358 C 0.30799 0.35245 0.30208 0.34551 0.29479 0.34251 C 0.27274 0.32262 0.20417 0.33233 0.19879 0.3321 C 0.19531 0.32516 0.19201 0.31637 0.18837 0.30967 C 0.18733 0.30759 0.18559 0.3062 0.18438 0.30435 C 0.18333 0.30273 0.18264 0.30088 0.18177 0.29926 C 0.17847 0.28053 0.18056 0.29463 0.18056 0.25601 " pathEditMode="relative" ptsTypes="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4.75486E-6 C -0.00121 0.00763 -0.00208 0.01503 -0.00399 0.02244 C -0.0059 0.03909 -0.00815 0.05597 -0.01041 0.07262 C -0.00954 0.17923 -0.01215 0.18317 -0.00659 0.24723 C -0.00728 0.29325 -0.00329 0.33719 -0.0144 0.38044 C -0.01805 0.44195 -0.04392 0.49607 -0.07274 0.54279 C -0.07881 0.55296 -0.08558 0.56314 -0.09218 0.57239 C -0.09722 0.57956 -0.10381 0.58488 -0.10781 0.5932 C -0.11961 0.61679 -0.11388 0.60824 -0.12343 0.62095 C -0.12708 0.63529 -0.12152 0.61633 -0.12864 0.63136 C -0.13176 0.63784 -0.13159 0.64524 -0.13385 0.65218 C -0.13958 0.66952 -0.14999 0.68594 -0.15972 0.69889 C -0.1651 0.70606 -0.16735 0.71184 -0.17534 0.71439 C -0.18819 0.7278 -0.19947 0.73543 -0.21562 0.73867 C -0.23645 0.73798 -0.25711 0.73798 -0.27794 0.73682 C -0.28801 0.73636 -0.29774 0.72664 -0.30781 0.72479 C -0.31267 0.72387 -0.31735 0.72364 -0.32222 0.72294 C -0.32482 0.72248 -0.32725 0.72179 -0.32985 0.72132 C -0.33801 0.71762 -0.34617 0.71462 -0.35468 0.71277 C -0.36458 0.70375 -0.35017 0.71577 -0.37274 0.70583 C -0.37534 0.70467 -0.37794 0.70352 -0.38055 0.70236 C -0.38194 0.70167 -0.38454 0.70051 -0.38454 0.70051 C -0.40069 0.68478 -0.38003 0.70375 -0.39478 0.69357 C -0.41024 0.6827 -0.39669 0.68895 -0.40659 0.68478 C -0.40919 0.68155 -0.4118 0.67808 -0.4144 0.67461 C -0.41562 0.67299 -0.41822 0.66952 -0.41822 0.66952 C -0.42048 0.66073 -0.42326 0.65449 -0.42482 0.64524 C -0.42326 0.62627 -0.42083 0.61749 -0.41301 0.60199 C -0.41076 0.5895 -0.40399 0.58418 -0.39878 0.57424 C -0.39669 0.56984 -0.38923 0.55273 -0.38715 0.55181 C -0.3802 0.54857 -0.38437 0.55111 -0.37534 0.54279 C -0.36649 0.53492 -0.35468 0.5303 -0.34426 0.52752 C -0.3361 0.52035 -0.32847 0.5185 -0.31961 0.51365 C -0.3052 0.50509 -0.32412 0.51596 -0.30919 0.50509 C -0.29704 0.49607 -0.2927 0.49746 -0.28454 0.48266 C -0.28037 0.45097 -0.28367 0.38946 -0.30138 0.35985 C -0.30364 0.35014 -0.30103 0.358 -0.30781 0.3476 C -0.31475 0.33696 -0.32031 0.32493 -0.32864 0.31638 C -0.33055 0.30874 -0.33315 0.31129 -0.33767 0.3062 C -0.34357 0.29949 -0.35433 0.28677 -0.3611 0.28354 C -0.3651 0.27822 -0.36944 0.27452 -0.37412 0.26989 C -0.3776 0.26295 -0.38055 0.2537 -0.38576 0.24908 C -0.3894 0.23543 -0.38419 0.25185 -0.39097 0.24029 C -0.39183 0.2389 -0.39149 0.23659 -0.39218 0.2352 C -0.39322 0.23312 -0.39496 0.23196 -0.39617 0.22988 C -0.40399 0.2167 -0.39878 0.22387 -0.40399 0.21439 C -0.40468 0.213 -0.4118 0.20375 -0.4118 0.20236 " pathEditMode="relative" ptsTypes="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0.07146 C 0.00243 0.07631 -0.00052 0.08048 -0.00208 0.08533 C -0.00347 0.08857 -0.00364 0.0925 -0.00486 0.09574 C -0.0125 0.11656 -0.02708 0.13968 -0.04514 0.14408 C -0.05017 0.14754 -0.05538 0.14963 -0.06059 0.15286 C -0.06562 0.15587 -0.06996 0.16073 -0.075 0.16327 C -0.07916 0.16535 -0.08368 0.16558 -0.08802 0.16674 C -0.09357 0.17229 -0.09913 0.17668 -0.10468 0.18223 C -0.10833 0.1857 -0.11163 0.18917 -0.11527 0.19264 C -0.11632 0.1938 -0.11892 0.19611 -0.11892 0.19611 C -0.12448 0.20675 -0.1309 0.21646 -0.13611 0.22733 C -0.13837 0.23728 -0.14062 0.24699 -0.14357 0.2567 C -0.14548 0.28446 -0.14583 0.30064 -0.14514 0.33094 C -0.14583 0.34366 -0.14427 0.35245 -0.15156 0.36054 C -0.15607 0.36563 -0.1684 0.36725 -0.1684 0.36725 C -0.175 0.37095 -0.18975 0.37858 -0.19687 0.37951 C -0.20382 0.38043 -0.21076 0.38043 -0.21771 0.38112 C -0.22205 0.38159 -0.22639 0.38228 -0.23073 0.38298 C -0.25625 0.38228 -0.28194 0.38228 -0.30729 0.38112 C -0.31666 0.38066 -0.32691 0.37488 -0.33593 0.37257 C -0.34878 0.3691 -0.36215 0.36632 -0.37482 0.36401 C -0.38402 0.35962 -0.39514 0.35823 -0.40486 0.35707 C -0.42639 0.35083 -0.44878 0.34482 -0.471 0.34135 C -0.49514 0.34204 -0.51944 0.34158 -0.54357 0.3432 C -0.55416 0.34389 -0.56302 0.3536 -0.57222 0.35869 C -0.58333 0.3647 -0.59444 0.3728 -0.6059 0.37766 C -0.61406 0.38575 -0.62725 0.39593 -0.63715 0.39847 C -0.64201 0.40286 -0.64618 0.40726 -0.65139 0.4105 C -0.65764 0.41882 -0.66458 0.42645 -0.67083 0.43478 C -0.67621 0.44195 -0.67847 0.45397 -0.68264 0.46253 C -0.68385 0.4697 -0.68472 0.47525 -0.68784 0.48149 C -0.69409 0.51757 -0.68784 0.5289 -0.67864 0.55596 C -0.67257 0.57377 -0.66545 0.59273 -0.65278 0.6043 C -0.6467 0.61771 -0.63507 0.62442 -0.62552 0.63367 C -0.62326 0.63621 -0.62135 0.63991 -0.61909 0.64246 C -0.61354 0.64824 -0.60659 0.6524 -0.60087 0.65795 C -0.58732 0.67113 -0.57378 0.6857 -0.55798 0.69426 C -0.54791 0.70791 -0.55694 0.69264 -0.5592 0.7012 C -0.55972 0.70305 -0.55677 0.70351 -0.55538 0.70467 C -0.55312 0.70698 -0.55121 0.70952 -0.54896 0.71161 C -0.54357 0.71646 -0.53889 0.71785 -0.53333 0.72201 C -0.51788 0.73404 -0.52552 0.7308 -0.5151 0.73404 C -0.50833 0.73843 -0.50277 0.74306 -0.49583 0.7463 C -0.49045 0.75138 -0.48628 0.75439 -0.48021 0.7567 C -0.47257 0.76318 -0.46371 0.76804 -0.45555 0.7722 C -0.4493 0.78006 -0.44774 0.77567 -0.43854 0.77382 C -0.41284 0.76295 -0.39618 0.76619 -0.36458 0.76526 C -0.35989 0.7611 -0.35729 0.75693 -0.35555 0.74977 C -0.35677 0.72803 -0.35312 0.73381 -0.35798 0.7271 " pathEditMode="relative" ptsTypes="ffffffffffffffffffffffffffffffffffffffffffffffffA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71 -7.30805E-7 C 0.01806 0.04949 0.01806 0.09921 0.01893 0.14894 C 0.0191 0.15726 0.02136 0.16489 0.0224 0.17276 C 0.02656 0.20259 0.03334 0.23104 0.04184 0.25833 C 0.04358 0.27359 0.05139 0.28423 0.05747 0.29602 C 0.06354 0.30828 0.06736 0.31822 0.07431 0.33002 C 0.0915 0.35847 0.11077 0.38159 0.1309 0.40379 C 0.13663 0.40981 0.14132 0.41883 0.1467 0.42553 C 0.16163 0.4438 0.17709 0.45675 0.18872 0.48104 C 0.19584 0.49584 0.20174 0.5118 0.20816 0.52706 C 0.21146 0.53469 0.21563 0.54094 0.21893 0.54903 C 0.22275 0.55874 0.22622 0.56984 0.23229 0.57678 C 0.23438 0.58811 0.23924 0.59505 0.24306 0.60476 C 0.24375 0.61078 0.24653 0.61633 0.2467 0.62257 C 0.24705 0.64015 0.24618 0.65842 0.24549 0.676 C 0.24514 0.68432 0.24115 0.69265 0.23959 0.70028 C 0.23577 0.71785 0.23229 0.73497 0.225 0.74977 C 0.22309 0.75902 0.22014 0.76365 0.2165 0.77151 C 0.21111 0.78307 0.20695 0.79834 0.19983 0.80759 C 0.18698 0.82424 0.19775 0.80736 0.18629 0.82378 C 0.1783 0.83534 0.16806 0.85199 0.15747 0.85731 C 0.14514 0.87095 0.10556 0.86193 0.09601 0.86147 C 0.08837 0.85962 0.0816 0.85638 0.07431 0.85338 C 0.06927 0.84713 0.06476 0.84413 0.05851 0.84112 C 0.05608 0.83858 0.05382 0.83603 0.05156 0.83349 C 0.05018 0.83187 0.04775 0.82933 0.04775 0.82956 C 0.04445 0.82123 0.04167 0.82077 0.03698 0.81568 C 0.03559 0.81406 0.03455 0.81129 0.03334 0.80967 C 0.03212 0.80805 0.0309 0.80712 0.02969 0.80574 C 0.02396 0.79094 0.03143 0.80851 0.0224 0.79371 C 0.01754 0.78562 0.01459 0.77706 0.00799 0.77151 C 0.0033 0.76018 0.0066 0.76735 -0.00416 0.7537 C -0.01163 0.74399 -0.00364 0.75116 -0.01128 0.74376 C -0.02066 0.73474 -0.03316 0.73081 -0.04375 0.72595 C -0.04965 0.71924 -0.0566 0.71115 -0.06302 0.70606 C -0.07378 0.69866 -0.08472 0.69473 -0.09444 0.68409 C -0.121 0.68617 -0.11232 0.68247 -0.12812 0.69033 C -0.13229 0.69218 -0.13628 0.6938 -0.14028 0.69588 C -0.14149 0.69635 -0.14375 0.6982 -0.14375 0.69866 " pathEditMode="relative" rAng="0" ptsTypes="ffffffffffffffffffffffffffffffffffffffA">
                                      <p:cBhvr>
                                        <p:cTn id="4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" y="435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017E-6 C 0.00243 0.01388 0.00833 0.03678 0.01424 0.04834 C 0.01615 0.05782 0.0184 0.06684 0.02066 0.07609 C 0.01997 0.09991 0.02326 0.11587 0.01302 0.13321 C 0.00938 0.15172 -0.00139 0.15819 -0.01302 0.16605 C -0.02292 0.16559 -0.03299 0.16605 -0.04288 0.16444 C -0.05087 0.16328 -0.05833 0.15912 -0.06632 0.1575 C -0.09531 0.1427 -0.12517 0.13576 -0.1559 0.13321 C -0.17656 0.12581 -0.19601 0.13229 -0.21562 0.1383 C -0.24132 0.1612 -0.20868 0.13113 -0.22864 0.15218 C -0.23889 0.16282 -0.25069 0.17068 -0.25851 0.18502 C -0.26302 0.19357 -0.26614 0.20236 -0.27014 0.21115 C -0.2717 0.21462 -0.27535 0.22133 -0.27535 0.22133 C -0.27587 0.22364 -0.27604 0.22618 -0.27674 0.22826 C -0.27743 0.23012 -0.27882 0.2315 -0.27934 0.23358 C -0.28003 0.23636 -0.27986 0.23937 -0.28055 0.24214 C -0.28333 0.25162 -0.28489 0.25417 -0.28837 0.2611 C -0.28993 0.27221 -0.29236 0.28076 -0.29618 0.29071 C -0.29844 0.31291 -0.29809 0.32655 -0.29739 0.35107 C -0.29566 0.41536 -0.30121 0.39246 -0.29479 0.41698 C -0.29288 0.43317 -0.29045 0.45005 -0.28576 0.46531 C -0.28472 0.4859 -0.28489 0.49122 -0.28177 0.50694 C -0.28038 0.52799 -0.28003 0.56036 -0.27274 0.57956 C -0.27066 0.58511 -0.26753 0.58997 -0.26493 0.59505 C -0.26371 0.59737 -0.26302 0.60061 -0.26111 0.60199 C -0.25052 0.60916 -0.2401 0.61818 -0.22986 0.62628 C -0.21858 0.6353 -0.20937 0.64802 -0.19618 0.65218 C -0.18958 0.65657 -0.18403 0.66189 -0.17674 0.6642 C -0.175 0.66536 -0.17344 0.66675 -0.17153 0.66767 C -0.16944 0.6686 -0.16701 0.66837 -0.16493 0.66952 C -0.14792 0.67993 -0.16667 0.67484 -0.14809 0.67808 C -0.13628 0.68895 -0.11736 0.68224 -0.10521 0.68155 C -0.09444 0.67438 -0.08854 0.66721 -0.08177 0.65403 C -0.0783 0.62466 -0.07917 0.59621 -0.08437 0.56753 C -0.08489 0.54325 -0.08576 0.49468 -0.08576 0.49468 " pathEditMode="relative" ptsTypes="ffffffffffffffffffffffffffffffffffA">
                                      <p:cBhvr>
                                        <p:cTn id="5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2.89547E-6 C 0.00243 0.02914 0.00365 0.071 0.01754 0.09297 C 0.02118 0.11077 0.01858 0.10291 0.02431 0.11609 C 0.02674 0.12858 0.02813 0.14176 0.03264 0.15333 C 0.03455 0.16651 0.03698 0.17969 0.04063 0.19195 C 0.04219 0.2049 0.04393 0.21346 0.04861 0.22433 C 0.05018 0.2382 0.05261 0.24583 0.0566 0.25855 C 0.05921 0.27428 0.05712 0.26526 0.06372 0.28584 L 0.06372 0.28631 C 0.06719 0.30411 0.07223 0.32285 0.07848 0.33904 C 0.07969 0.3499 0.08125 0.35731 0.08507 0.36632 C 0.08907 0.39662 0.0875 0.37974 0.08924 0.41674 C 0.08837 0.43825 0.08976 0.4586 0.0823 0.47641 C 0.07986 0.48913 0.07796 0.4963 0.07292 0.50578 C 0.07032 0.52012 0.07396 0.50578 0.0665 0.52012 C 0.05608 0.53978 0.06424 0.5333 0.05573 0.53839 C 0.04914 0.55088 0.04393 0.55828 0.03629 0.56822 C 0.03282 0.57331 0.02431 0.58187 0.02431 0.5821 C 0.01858 0.59667 0.00782 0.60592 -0.00121 0.61424 C -0.01093 0.62396 -0.01163 0.63274 -0.02395 0.63714 C -0.02951 0.6413 -0.03437 0.64338 -0.04062 0.64593 C -0.06579 0.679 -0.10972 0.66119 -0.13628 0.66235 C -0.18107 0.66813 -0.11215 0.65957 -0.20659 0.66697 C -0.21406 0.66743 -0.22066 0.67553 -0.22812 0.6783 C -0.2368 0.68871 -0.23142 0.68409 -0.24566 0.68964 C -0.24809 0.69033 -0.25243 0.69195 -0.25243 0.69287 C -0.27621 0.6901 -0.28645 0.6901 -0.30503 0.66882 C -0.30729 0.65425 -0.31302 0.6413 -0.31736 0.62743 C -0.31823 0.61771 -0.32725 0.59135 -0.33073 0.58187 C -0.33507 0.55157 -0.34913 0.53261 -0.3592 0.50809 C -0.36389 0.49722 -0.37239 0.4741 -0.37951 0.46947 C -0.39236 0.432 -0.41597 0.41235 -0.43611 0.38899 C -0.44461 0.39292 -0.4427 0.38621 -0.45069 0.38043 C -0.45729 0.36401 -0.44982 0.38043 -0.45781 0.37095 C -0.4618 0.36563 -0.46579 0.35777 -0.46996 0.35245 C -0.4743 0.34644 -0.48038 0.34158 -0.48437 0.33418 C -0.48993 0.32516 -0.49635 0.30851 -0.50364 0.30458 C -0.50468 0.3018 -0.50538 0.29949 -0.50607 0.29694 C -0.50729 0.29556 -0.50902 0.29509 -0.51024 0.29301 C -0.51597 0.28191 -0.51666 0.2759 -0.52378 0.26757 C -0.52691 0.2604 -0.52482 0.26087 -0.5276 0.26087 " pathEditMode="relative" rAng="0" ptsTypes="fffffffFffffffffffffffffffffffffffffffffA">
                                      <p:cBhvr>
                                        <p:cTn id="5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31" y="34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47077">
              <a:schemeClr val="accent3">
                <a:lumMod val="20000"/>
                <a:lumOff val="80000"/>
              </a:schemeClr>
            </a:gs>
            <a:gs pos="31000">
              <a:schemeClr val="bg1"/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Documents and Settings\Jana\Local Settings\Temporary Internet Files\Content.IE5\IQZRG32A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869" y="1072778"/>
            <a:ext cx="3419872" cy="34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Jana\Local Settings\Temporary Internet Files\Content.IE5\8UMYXVNH\MC900436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67" y="3079433"/>
            <a:ext cx="3485182" cy="348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93K67UOX\MC9002082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36" y="898658"/>
            <a:ext cx="2454031" cy="368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60174" y="1354505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1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563311" y="6370086"/>
            <a:ext cx="346298" cy="2606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39051" y="29421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kuchařku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224" y="280144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letadlem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51700" y="341017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mravence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100" y="3311452"/>
            <a:ext cx="723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62987" y="387675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starý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269487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bruslili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25455" y="24757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lyžování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00800" y="3248877"/>
            <a:ext cx="93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sedíte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69764" y="369209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myje se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57579" y="312678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přečtu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27777" y="1354505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5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15115" y="116632"/>
            <a:ext cx="511034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Najdi v každém jablku „vetřelce“ –  slovo, které nepatří ke slovnímu druhu uvedenému číslem v listu a klikni na něho. 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88636" y="4004419"/>
            <a:ext cx="93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ale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18240" y="4373751"/>
            <a:ext cx="93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nebo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73808" y="4637358"/>
            <a:ext cx="93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naše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11737" y="4975126"/>
            <a:ext cx="93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když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42772" y="5419332"/>
            <a:ext cx="937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protože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584580" y="3742809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8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388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 animBg="1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39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7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7047" y="233364"/>
            <a:ext cx="5754084" cy="83099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Pomoz veverce udělat si zásoby na zimu. Vybírej kliknutím oříšky s podstatnými jmény.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7" name="Picture 7" descr="C:\Documents and Settings\Jana\Local Settings\Temporary Internet Files\Content.IE5\8UMYXVNH\MC90044141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829" y="2385537"/>
            <a:ext cx="2377712" cy="213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2722779" y="4728910"/>
            <a:ext cx="1885950" cy="1428750"/>
            <a:chOff x="2722779" y="4728910"/>
            <a:chExt cx="1885950" cy="1428750"/>
          </a:xfrm>
        </p:grpSpPr>
        <p:pic>
          <p:nvPicPr>
            <p:cNvPr id="5128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22779" y="4728910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323829" y="5258619"/>
              <a:ext cx="7907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šišky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712313" y="3284984"/>
            <a:ext cx="1885950" cy="1428750"/>
            <a:chOff x="5712313" y="3284984"/>
            <a:chExt cx="1885950" cy="1428750"/>
          </a:xfrm>
        </p:grpSpPr>
        <p:pic>
          <p:nvPicPr>
            <p:cNvPr id="12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2313" y="3284984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6349270" y="3814693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zajíce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787367" y="1349866"/>
            <a:ext cx="1885950" cy="1428750"/>
            <a:chOff x="1787367" y="1349866"/>
            <a:chExt cx="1885950" cy="1428750"/>
          </a:xfrm>
        </p:grpSpPr>
        <p:pic>
          <p:nvPicPr>
            <p:cNvPr id="17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7367" y="1349866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2423409" y="1879575"/>
              <a:ext cx="8400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zelený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732240" y="5007471"/>
            <a:ext cx="1885950" cy="1428750"/>
            <a:chOff x="6732240" y="5007471"/>
            <a:chExt cx="1885950" cy="1428750"/>
          </a:xfrm>
        </p:grpSpPr>
        <p:pic>
          <p:nvPicPr>
            <p:cNvPr id="11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5007471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308304" y="5615367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hub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51520" y="2132856"/>
            <a:ext cx="1885950" cy="1428750"/>
            <a:chOff x="251520" y="2132856"/>
            <a:chExt cx="1885950" cy="1428750"/>
          </a:xfrm>
        </p:grpSpPr>
        <p:pic>
          <p:nvPicPr>
            <p:cNvPr id="9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132856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899592" y="2636912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skáče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613961" y="1700808"/>
            <a:ext cx="1885950" cy="1428750"/>
            <a:chOff x="6613961" y="1700808"/>
            <a:chExt cx="1885950" cy="1428750"/>
          </a:xfrm>
        </p:grpSpPr>
        <p:pic>
          <p:nvPicPr>
            <p:cNvPr id="13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3961" y="1700808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7228600" y="2228558"/>
              <a:ext cx="8932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stromů</a:t>
              </a:r>
              <a:endParaRPr lang="cs-CZ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199477" y="3604482"/>
            <a:ext cx="1885950" cy="1428750"/>
            <a:chOff x="1199477" y="3604482"/>
            <a:chExt cx="1885950" cy="1428750"/>
          </a:xfrm>
        </p:grpSpPr>
        <p:pic>
          <p:nvPicPr>
            <p:cNvPr id="16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9477" y="3604482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837047" y="4184025"/>
              <a:ext cx="8857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málo</a:t>
              </a:r>
              <a:endParaRPr lang="cs-CZ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714089" y="5229200"/>
            <a:ext cx="1885950" cy="1428750"/>
            <a:chOff x="4714089" y="5229200"/>
            <a:chExt cx="1885950" cy="1428750"/>
          </a:xfrm>
        </p:grpSpPr>
        <p:pic>
          <p:nvPicPr>
            <p:cNvPr id="14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4089" y="5229200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292080" y="5800033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oříškem</a:t>
              </a:r>
              <a:endParaRPr lang="cs-CZ" dirty="0"/>
            </a:p>
          </p:txBody>
        </p:sp>
      </p:grpSp>
      <p:grpSp>
        <p:nvGrpSpPr>
          <p:cNvPr id="5120" name="Skupina 5119"/>
          <p:cNvGrpSpPr/>
          <p:nvPr/>
        </p:nvGrpSpPr>
        <p:grpSpPr>
          <a:xfrm>
            <a:off x="520429" y="5229200"/>
            <a:ext cx="1885950" cy="1428750"/>
            <a:chOff x="520429" y="5229200"/>
            <a:chExt cx="1885950" cy="1428750"/>
          </a:xfrm>
        </p:grpSpPr>
        <p:pic>
          <p:nvPicPr>
            <p:cNvPr id="10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429" y="5229200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987348" y="5828658"/>
              <a:ext cx="9521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ocásek</a:t>
              </a:r>
              <a:endParaRPr lang="cs-CZ" dirty="0"/>
            </a:p>
          </p:txBody>
        </p:sp>
      </p:grpSp>
      <p:grpSp>
        <p:nvGrpSpPr>
          <p:cNvPr id="5129" name="Skupina 5128"/>
          <p:cNvGrpSpPr/>
          <p:nvPr/>
        </p:nvGrpSpPr>
        <p:grpSpPr>
          <a:xfrm>
            <a:off x="4846290" y="1336434"/>
            <a:ext cx="1885950" cy="1428750"/>
            <a:chOff x="4846290" y="1336434"/>
            <a:chExt cx="1885950" cy="1428750"/>
          </a:xfrm>
        </p:grpSpPr>
        <p:pic>
          <p:nvPicPr>
            <p:cNvPr id="15" name="Picture 8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6290" y="1336434"/>
              <a:ext cx="1885950" cy="1428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121" name="TextovéPole 5120"/>
            <p:cNvSpPr txBox="1"/>
            <p:nvPr/>
          </p:nvSpPr>
          <p:spPr>
            <a:xfrm>
              <a:off x="5427844" y="193035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vysoko</a:t>
              </a:r>
              <a:endParaRPr lang="cs-CZ" dirty="0"/>
            </a:p>
          </p:txBody>
        </p:sp>
      </p:grpSp>
      <p:sp>
        <p:nvSpPr>
          <p:cNvPr id="5130" name="Tlačítko akce: Dopředu nebo Další 5129">
            <a:hlinkClick r:id="" action="ppaction://hlinkshowjump?jump=nextslide" highlightClick="1"/>
          </p:cNvPr>
          <p:cNvSpPr/>
          <p:nvPr/>
        </p:nvSpPr>
        <p:spPr>
          <a:xfrm>
            <a:off x="8618190" y="6527626"/>
            <a:ext cx="346298" cy="26064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051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00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4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0"/>
                            </p:stCondLst>
                            <p:childTnLst>
                              <p:par>
                                <p:cTn id="5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5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51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73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7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51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51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40000"/>
                <a:lumOff val="60000"/>
              </a:schemeClr>
            </a:gs>
            <a:gs pos="39000">
              <a:schemeClr val="bg1"/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44785" y="1232567"/>
            <a:ext cx="2520280" cy="3017209"/>
            <a:chOff x="144785" y="1232567"/>
            <a:chExt cx="2520280" cy="3017209"/>
          </a:xfrm>
        </p:grpSpPr>
        <p:pic>
          <p:nvPicPr>
            <p:cNvPr id="1032" name="Picture 8"/>
            <p:cNvPicPr>
              <a:picLocks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44785" y="1232567"/>
              <a:ext cx="2520280" cy="30172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27584" y="3191809"/>
              <a:ext cx="57734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vaří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691680" y="836712"/>
            <a:ext cx="2592288" cy="3330057"/>
            <a:chOff x="1691680" y="836712"/>
            <a:chExt cx="2592288" cy="3330057"/>
          </a:xfrm>
        </p:grpSpPr>
        <p:pic>
          <p:nvPicPr>
            <p:cNvPr id="18" name="Picture 9"/>
            <p:cNvPicPr>
              <a:picLocks noChangeAspect="1" noChangeArrowheads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1691680" y="836712"/>
              <a:ext cx="2592288" cy="33300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000457" y="2892666"/>
              <a:ext cx="7482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smích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201036" y="1091850"/>
            <a:ext cx="2279802" cy="2935602"/>
            <a:chOff x="4201036" y="1561301"/>
            <a:chExt cx="2279802" cy="2935602"/>
          </a:xfrm>
        </p:grpSpPr>
        <p:pic>
          <p:nvPicPr>
            <p:cNvPr id="21" name="Picture 9" descr="C:\Documents and Settings\Jana\Local Settings\Temporary Internet Files\Content.IE5\KJRJUKIT\MC90023213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1036" y="1561301"/>
              <a:ext cx="2279802" cy="29356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340937" y="3368484"/>
              <a:ext cx="6712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psali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736356" y="664326"/>
            <a:ext cx="2256312" cy="3008115"/>
            <a:chOff x="6650182" y="1326379"/>
            <a:chExt cx="2256312" cy="3008115"/>
          </a:xfrm>
        </p:grpSpPr>
        <p:pic>
          <p:nvPicPr>
            <p:cNvPr id="19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6650182" y="1326379"/>
              <a:ext cx="2256312" cy="30081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7659400" y="3212976"/>
              <a:ext cx="81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najde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-70274" y="3790746"/>
            <a:ext cx="2448272" cy="3152533"/>
            <a:chOff x="-70274" y="3790746"/>
            <a:chExt cx="2448272" cy="3152533"/>
          </a:xfrm>
        </p:grpSpPr>
        <p:pic>
          <p:nvPicPr>
            <p:cNvPr id="9" name="Picture 9" descr="C:\Documents and Settings\Jana\Local Settings\Temporary Internet Files\Content.IE5\KJRJUKIT\MC90023213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70274" y="3790746"/>
              <a:ext cx="2448272" cy="31525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1092504" y="5733256"/>
              <a:ext cx="81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dobrý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726379" y="3008142"/>
            <a:ext cx="2458190" cy="3226403"/>
            <a:chOff x="4726379" y="3212975"/>
            <a:chExt cx="2458190" cy="3226403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 rotWithShape="1">
            <a:blip r:embed="rId6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 flipH="1">
              <a:off x="4726379" y="3212975"/>
              <a:ext cx="2458190" cy="3226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5196921" y="5312599"/>
              <a:ext cx="81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četl jsi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493818" y="3191809"/>
            <a:ext cx="2315688" cy="3206844"/>
            <a:chOff x="2660588" y="3284984"/>
            <a:chExt cx="2315688" cy="3206844"/>
          </a:xfrm>
        </p:grpSpPr>
        <p:pic>
          <p:nvPicPr>
            <p:cNvPr id="16" name="Picture 8"/>
            <p:cNvPicPr>
              <a:picLocks noChangeAspect="1" noChangeArrowheads="1"/>
            </p:cNvPicPr>
            <p:nvPr/>
          </p:nvPicPr>
          <p:blipFill rotWithShape="1"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 flipH="1">
              <a:off x="2660588" y="3284984"/>
              <a:ext cx="2315688" cy="32068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112890" y="5390390"/>
              <a:ext cx="81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spíte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095944" y="2892666"/>
            <a:ext cx="3126912" cy="4026389"/>
            <a:chOff x="6095944" y="2804876"/>
            <a:chExt cx="3126912" cy="4026389"/>
          </a:xfrm>
        </p:grpSpPr>
        <p:pic>
          <p:nvPicPr>
            <p:cNvPr id="11" name="Picture 9" descr="C:\Documents and Settings\Jana\Local Settings\Temporary Internet Files\Content.IE5\KJRJUKIT\MC90023213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5944" y="2804876"/>
              <a:ext cx="3126912" cy="40263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7538834" y="5394908"/>
              <a:ext cx="10801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ln>
                    <a:solidFill>
                      <a:schemeClr val="tx1"/>
                    </a:solidFill>
                  </a:ln>
                </a:rPr>
                <a:t>poběžím</a:t>
              </a:r>
              <a:endParaRPr lang="cs-CZ" dirty="0">
                <a:ln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267744" y="187273"/>
            <a:ext cx="5511243" cy="954107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Označ chlapce, kteří mají na tričku napsaná slovesa.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506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506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402</Words>
  <Application>Microsoft Office PowerPoint</Application>
  <PresentationFormat>Předvádění na obrazovce (4:3)</PresentationFormat>
  <Paragraphs>168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07_Slovní druhy II</dc:title>
  <dc:creator/>
  <dc:description>ZŠ Hnátnice</dc:description>
  <cp:lastModifiedBy/>
  <cp:revision>1</cp:revision>
  <dcterms:created xsi:type="dcterms:W3CDTF">2011-10-12T21:04:00Z</dcterms:created>
  <dcterms:modified xsi:type="dcterms:W3CDTF">2012-03-12T14:27:25Z</dcterms:modified>
</cp:coreProperties>
</file>