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1"/>
  </p:notesMasterIdLst>
  <p:sldIdLst>
    <p:sldId id="270" r:id="rId2"/>
    <p:sldId id="271" r:id="rId3"/>
    <p:sldId id="257" r:id="rId4"/>
    <p:sldId id="268" r:id="rId5"/>
    <p:sldId id="261" r:id="rId6"/>
    <p:sldId id="267" r:id="rId7"/>
    <p:sldId id="269" r:id="rId8"/>
    <p:sldId id="264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10" autoAdjust="0"/>
    <p:restoredTop sz="94652" autoAdjust="0"/>
  </p:normalViewPr>
  <p:slideViewPr>
    <p:cSldViewPr>
      <p:cViewPr varScale="1">
        <p:scale>
          <a:sx n="70" d="100"/>
          <a:sy n="70" d="100"/>
        </p:scale>
        <p:origin x="-153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VY_32_INOVACE_16_Vyjmenovaná slova po L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aseline="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baseline="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>
              <a:latin typeface="Calibri" pitchFamily="34" charset="0"/>
              <a:cs typeface="Calibri" pitchFamily="34" charset="0"/>
            </a:rPr>
            <a:t>DATUM: 22. 1. 2012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>
            <a:latin typeface="Calibri" pitchFamily="34" charset="0"/>
            <a:cs typeface="Calibri" pitchFamily="34" charset="0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C574755-C1A7-4C48-A828-4792F507DF1B}" type="presOf" srcId="{4865AC3F-78E2-43BA-A56B-7C465B8FCF11}" destId="{FC425D1D-3DF2-408E-A4F8-250CA94A450A}" srcOrd="1" destOrd="0" presId="urn:microsoft.com/office/officeart/2005/8/layout/target3"/>
    <dgm:cxn modelId="{CE1094CB-EDFC-44AC-87D4-547B9567ACA7}" type="presOf" srcId="{D05761FA-3C71-4DD0-9183-7C99EBE53F4B}" destId="{23526C68-77CF-4757-B0E2-EC80EC09B19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0E7EFD-F832-4910-9C7F-8A702D4E526D}" type="presOf" srcId="{4C35D32F-0EAB-4CD7-82EE-45574DC2A586}" destId="{A02C1AC3-4F1B-47BC-9A88-D00EAE61D85A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4A329FC-AFE4-4DAD-87F1-D72B285934E8}" type="presOf" srcId="{757F3AB3-0718-4624-B441-E567A8F0AB56}" destId="{333A1088-737F-45CB-B68E-254E46348037}" srcOrd="0" destOrd="0" presId="urn:microsoft.com/office/officeart/2005/8/layout/target3"/>
    <dgm:cxn modelId="{F3702B12-2073-4ABC-82E2-0FEF74DE2B07}" type="presOf" srcId="{D1B46980-6531-4606-95E6-44980827E919}" destId="{004736B2-18D3-4D6D-AA18-DF3F81E9E312}" srcOrd="0" destOrd="0" presId="urn:microsoft.com/office/officeart/2005/8/layout/target3"/>
    <dgm:cxn modelId="{AEF5DB1E-46BC-4A6D-98E0-E83FEEC3C061}" type="presOf" srcId="{D1D4F407-5343-4D3F-B5B9-D407B03CAEB4}" destId="{D005CE8C-CC26-4C3E-AC11-E15060ECD759}" srcOrd="0" destOrd="0" presId="urn:microsoft.com/office/officeart/2005/8/layout/target3"/>
    <dgm:cxn modelId="{B49AD80E-CB45-46F9-A801-2220DC3E4EAB}" type="presOf" srcId="{4865AC3F-78E2-43BA-A56B-7C465B8FCF11}" destId="{54F8D70D-FB57-4298-A600-D8F61B2A354A}" srcOrd="0" destOrd="0" presId="urn:microsoft.com/office/officeart/2005/8/layout/target3"/>
    <dgm:cxn modelId="{C7C7E398-E36E-4CD3-93A3-48AAC4641536}" type="presOf" srcId="{D1B46980-6531-4606-95E6-44980827E919}" destId="{2CDFEC33-8C2A-49C6-B23B-FA3577B1DCE9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116B5B53-FD2B-4B3E-93EE-DC10EB8F092D}" type="presOf" srcId="{B651F6E3-6281-48DB-9319-2AEAFDAE7572}" destId="{70A198DD-41D2-4313-8B5B-1CF1BCF383FB}" srcOrd="1" destOrd="0" presId="urn:microsoft.com/office/officeart/2005/8/layout/target3"/>
    <dgm:cxn modelId="{B08FBA13-8087-4640-8B7B-3B74131CA819}" type="presOf" srcId="{B651F6E3-6281-48DB-9319-2AEAFDAE7572}" destId="{7145B55B-1B24-4B93-A1D4-B8021E4AC78C}" srcOrd="0" destOrd="0" presId="urn:microsoft.com/office/officeart/2005/8/layout/target3"/>
    <dgm:cxn modelId="{B3B59F76-BCE3-41AE-A0F2-BF3AF93192DE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A80614A1-5BF9-44BB-B6F6-0BCC4DC22ADA}" type="presOf" srcId="{D1D4F407-5343-4D3F-B5B9-D407B03CAEB4}" destId="{AED2198E-93D5-4001-81B4-73124B309672}" srcOrd="1" destOrd="0" presId="urn:microsoft.com/office/officeart/2005/8/layout/target3"/>
    <dgm:cxn modelId="{13445C7F-2EC9-4972-9CCE-5A19D0818DA6}" type="presOf" srcId="{D8197B8C-B260-4A16-BDF4-0947B075E274}" destId="{5C0D1B75-263C-4468-B985-565C95B9422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2E13A79-87FC-488B-9452-1196B28CBA8C}" type="presOf" srcId="{D8197B8C-B260-4A16-BDF4-0947B075E274}" destId="{0F7944D4-5DCA-4B9E-A896-D52854246E44}" srcOrd="0" destOrd="0" presId="urn:microsoft.com/office/officeart/2005/8/layout/target3"/>
    <dgm:cxn modelId="{B1A4E9EE-AB5D-4D16-A682-784F568CA0DB}" type="presOf" srcId="{D05761FA-3C71-4DD0-9183-7C99EBE53F4B}" destId="{6204D4B4-078C-4ACF-B823-77A728483A32}" srcOrd="0" destOrd="0" presId="urn:microsoft.com/office/officeart/2005/8/layout/target3"/>
    <dgm:cxn modelId="{6CBC43D6-FFD1-4FC5-BD6D-774137697A23}" type="presParOf" srcId="{333A1088-737F-45CB-B68E-254E46348037}" destId="{F5ABB229-8D3B-4694-996A-96F23CF14429}" srcOrd="0" destOrd="0" presId="urn:microsoft.com/office/officeart/2005/8/layout/target3"/>
    <dgm:cxn modelId="{E81D2510-CC12-4F0F-B24A-B9BF46604238}" type="presParOf" srcId="{333A1088-737F-45CB-B68E-254E46348037}" destId="{F41139FD-01EE-4571-8B17-4FB00FC51163}" srcOrd="1" destOrd="0" presId="urn:microsoft.com/office/officeart/2005/8/layout/target3"/>
    <dgm:cxn modelId="{D13DCB5D-FE31-404F-985E-63530BF9D4BF}" type="presParOf" srcId="{333A1088-737F-45CB-B68E-254E46348037}" destId="{D005CE8C-CC26-4C3E-AC11-E15060ECD759}" srcOrd="2" destOrd="0" presId="urn:microsoft.com/office/officeart/2005/8/layout/target3"/>
    <dgm:cxn modelId="{4BA980C4-F7B2-4D4D-A7D5-DBC921786470}" type="presParOf" srcId="{333A1088-737F-45CB-B68E-254E46348037}" destId="{E2699407-A48D-4333-A645-7FA48F1FE3B7}" srcOrd="3" destOrd="0" presId="urn:microsoft.com/office/officeart/2005/8/layout/target3"/>
    <dgm:cxn modelId="{8251279F-73FE-4282-9E83-24E8088B504B}" type="presParOf" srcId="{333A1088-737F-45CB-B68E-254E46348037}" destId="{D5EA2712-68D0-4098-BDE6-B295C6AB6119}" srcOrd="4" destOrd="0" presId="urn:microsoft.com/office/officeart/2005/8/layout/target3"/>
    <dgm:cxn modelId="{AFBA06E1-BA94-4F6C-A85A-7C6F6A4602BE}" type="presParOf" srcId="{333A1088-737F-45CB-B68E-254E46348037}" destId="{54F8D70D-FB57-4298-A600-D8F61B2A354A}" srcOrd="5" destOrd="0" presId="urn:microsoft.com/office/officeart/2005/8/layout/target3"/>
    <dgm:cxn modelId="{56EBAB7F-DED1-4455-9797-E600C791FEAE}" type="presParOf" srcId="{333A1088-737F-45CB-B68E-254E46348037}" destId="{C616B022-AA0C-4D3B-BDBF-093D86622E86}" srcOrd="6" destOrd="0" presId="urn:microsoft.com/office/officeart/2005/8/layout/target3"/>
    <dgm:cxn modelId="{34259768-0750-4DC8-A91D-FC770A905B04}" type="presParOf" srcId="{333A1088-737F-45CB-B68E-254E46348037}" destId="{69684AB7-5B8D-45A5-BC2F-6AF80EB883EF}" srcOrd="7" destOrd="0" presId="urn:microsoft.com/office/officeart/2005/8/layout/target3"/>
    <dgm:cxn modelId="{655DB9D6-C510-442C-9D8A-33E90D8AF64E}" type="presParOf" srcId="{333A1088-737F-45CB-B68E-254E46348037}" destId="{004736B2-18D3-4D6D-AA18-DF3F81E9E312}" srcOrd="8" destOrd="0" presId="urn:microsoft.com/office/officeart/2005/8/layout/target3"/>
    <dgm:cxn modelId="{7BB2303F-7C31-4A11-8F37-F67FAFE00063}" type="presParOf" srcId="{333A1088-737F-45CB-B68E-254E46348037}" destId="{9CCAD005-8609-4003-9C1F-3AFC293FB9F9}" srcOrd="9" destOrd="0" presId="urn:microsoft.com/office/officeart/2005/8/layout/target3"/>
    <dgm:cxn modelId="{986DF399-B8C7-4B6E-A3FE-AD1D01895864}" type="presParOf" srcId="{333A1088-737F-45CB-B68E-254E46348037}" destId="{0C4087F0-2DA9-4805-A823-C8C5404FEF67}" srcOrd="10" destOrd="0" presId="urn:microsoft.com/office/officeart/2005/8/layout/target3"/>
    <dgm:cxn modelId="{12C68EB2-8FF2-473B-B4B1-55F9AFD2E74F}" type="presParOf" srcId="{333A1088-737F-45CB-B68E-254E46348037}" destId="{7145B55B-1B24-4B93-A1D4-B8021E4AC78C}" srcOrd="11" destOrd="0" presId="urn:microsoft.com/office/officeart/2005/8/layout/target3"/>
    <dgm:cxn modelId="{60C7E0A4-D4B4-48A2-8C56-D83BAE4444B7}" type="presParOf" srcId="{333A1088-737F-45CB-B68E-254E46348037}" destId="{6919BCDB-3A39-4371-A415-42187620F612}" srcOrd="12" destOrd="0" presId="urn:microsoft.com/office/officeart/2005/8/layout/target3"/>
    <dgm:cxn modelId="{21815DD3-07FE-4C74-9E3B-2A665A4DED6E}" type="presParOf" srcId="{333A1088-737F-45CB-B68E-254E46348037}" destId="{19974A4C-782A-40F8-BDC1-A903A52CB5DC}" srcOrd="13" destOrd="0" presId="urn:microsoft.com/office/officeart/2005/8/layout/target3"/>
    <dgm:cxn modelId="{5DD0D03D-F7AD-4978-A616-E7C297F2E585}" type="presParOf" srcId="{333A1088-737F-45CB-B68E-254E46348037}" destId="{0F7944D4-5DCA-4B9E-A896-D52854246E44}" srcOrd="14" destOrd="0" presId="urn:microsoft.com/office/officeart/2005/8/layout/target3"/>
    <dgm:cxn modelId="{B447DBC4-C35E-448C-85C9-881CD933BE43}" type="presParOf" srcId="{333A1088-737F-45CB-B68E-254E46348037}" destId="{DFC55A8B-2DFD-41AE-A307-96A1D2E66396}" srcOrd="15" destOrd="0" presId="urn:microsoft.com/office/officeart/2005/8/layout/target3"/>
    <dgm:cxn modelId="{EF01DC66-C5DD-40A0-8E50-C5555FF8DFBD}" type="presParOf" srcId="{333A1088-737F-45CB-B68E-254E46348037}" destId="{EB210E99-FECE-49F2-86FD-20F903E541DE}" srcOrd="16" destOrd="0" presId="urn:microsoft.com/office/officeart/2005/8/layout/target3"/>
    <dgm:cxn modelId="{3E01197A-A169-43BB-ACA9-0DBC4301D6F4}" type="presParOf" srcId="{333A1088-737F-45CB-B68E-254E46348037}" destId="{2463512F-938D-4E07-9D5C-7B2E99ABD39E}" srcOrd="17" destOrd="0" presId="urn:microsoft.com/office/officeart/2005/8/layout/target3"/>
    <dgm:cxn modelId="{63BDE881-6812-4893-8B8E-859A471426D3}" type="presParOf" srcId="{333A1088-737F-45CB-B68E-254E46348037}" destId="{59FE3E3B-A92F-4A98-9A20-76394874AFA6}" srcOrd="18" destOrd="0" presId="urn:microsoft.com/office/officeart/2005/8/layout/target3"/>
    <dgm:cxn modelId="{EDC48087-BDEB-4921-B1E4-FEABEE79C525}" type="presParOf" srcId="{333A1088-737F-45CB-B68E-254E46348037}" destId="{8EB502EF-CA4F-4140-AFB6-D26D41E73615}" srcOrd="19" destOrd="0" presId="urn:microsoft.com/office/officeart/2005/8/layout/target3"/>
    <dgm:cxn modelId="{2A548E4E-01DF-4ECE-B6BD-33920095CC24}" type="presParOf" srcId="{333A1088-737F-45CB-B68E-254E46348037}" destId="{6204D4B4-078C-4ACF-B823-77A728483A32}" srcOrd="20" destOrd="0" presId="urn:microsoft.com/office/officeart/2005/8/layout/target3"/>
    <dgm:cxn modelId="{B6A3C7BE-6011-4439-8B6B-6FA079EAC0D0}" type="presParOf" srcId="{333A1088-737F-45CB-B68E-254E46348037}" destId="{AED2198E-93D5-4001-81B4-73124B309672}" srcOrd="21" destOrd="0" presId="urn:microsoft.com/office/officeart/2005/8/layout/target3"/>
    <dgm:cxn modelId="{67141EB3-35EB-4099-945A-00926BF170AA}" type="presParOf" srcId="{333A1088-737F-45CB-B68E-254E46348037}" destId="{FC425D1D-3DF2-408E-A4F8-250CA94A450A}" srcOrd="22" destOrd="0" presId="urn:microsoft.com/office/officeart/2005/8/layout/target3"/>
    <dgm:cxn modelId="{3D86A625-4F7F-4E6D-BCD5-7027A08EC997}" type="presParOf" srcId="{333A1088-737F-45CB-B68E-254E46348037}" destId="{2CDFEC33-8C2A-49C6-B23B-FA3577B1DCE9}" srcOrd="23" destOrd="0" presId="urn:microsoft.com/office/officeart/2005/8/layout/target3"/>
    <dgm:cxn modelId="{6E49CB45-8488-46DB-A0D9-3E06BE363292}" type="presParOf" srcId="{333A1088-737F-45CB-B68E-254E46348037}" destId="{70A198DD-41D2-4313-8B5B-1CF1BCF383FB}" srcOrd="24" destOrd="0" presId="urn:microsoft.com/office/officeart/2005/8/layout/target3"/>
    <dgm:cxn modelId="{660151D9-B4CF-46FA-BA24-C8BBD051D9B3}" type="presParOf" srcId="{333A1088-737F-45CB-B68E-254E46348037}" destId="{5C0D1B75-263C-4468-B985-565C95B9422B}" srcOrd="25" destOrd="0" presId="urn:microsoft.com/office/officeart/2005/8/layout/target3"/>
    <dgm:cxn modelId="{698899FC-9A9C-4BF5-961B-BD2378B69FBC}" type="presParOf" srcId="{333A1088-737F-45CB-B68E-254E46348037}" destId="{A02C1AC3-4F1B-47BC-9A88-D00EAE61D85A}" srcOrd="26" destOrd="0" presId="urn:microsoft.com/office/officeart/2005/8/layout/target3"/>
    <dgm:cxn modelId="{4C3CE65F-AF9F-4CFF-8900-60086562F190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58000" y="0"/>
        <a:ext cx="6498543" cy="254771"/>
      </dsp:txXfrm>
    </dsp:sp>
    <dsp:sp modelId="{D5EA2712-68D0-4098-BDE6-B295C6AB611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84491"/>
                <a:satOff val="-15758"/>
                <a:lumOff val="14569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184491"/>
                <a:satOff val="-15758"/>
                <a:lumOff val="14569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184491"/>
                <a:satOff val="-15758"/>
                <a:lumOff val="14569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184491"/>
                <a:satOff val="-15758"/>
                <a:lumOff val="1456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184491"/>
                <a:satOff val="-15758"/>
                <a:lumOff val="1456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184491"/>
              <a:satOff val="-15758"/>
              <a:lumOff val="1456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84491"/>
              <a:satOff val="-15758"/>
              <a:lumOff val="1456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DATUM: 22. 1. 2012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254771"/>
        <a:ext cx="6498543" cy="254771"/>
      </dsp:txXfrm>
    </dsp:sp>
    <dsp:sp modelId="{69684AB7-5B8D-45A5-BC2F-6AF80EB883E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368982"/>
                <a:satOff val="-31516"/>
                <a:lumOff val="29138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368982"/>
                <a:satOff val="-31516"/>
                <a:lumOff val="29138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368982"/>
                <a:satOff val="-31516"/>
                <a:lumOff val="29138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368982"/>
                <a:satOff val="-31516"/>
                <a:lumOff val="2913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368982"/>
                <a:satOff val="-31516"/>
                <a:lumOff val="2913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368982"/>
              <a:satOff val="-31516"/>
              <a:lumOff val="2913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368982"/>
              <a:satOff val="-31516"/>
              <a:lumOff val="2913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509542"/>
        <a:ext cx="6498543" cy="254771"/>
      </dsp:txXfrm>
    </dsp:sp>
    <dsp:sp modelId="{0C4087F0-2DA9-4805-A823-C8C5404FEF6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553474"/>
                <a:satOff val="-47274"/>
                <a:lumOff val="43707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553474"/>
                <a:satOff val="-47274"/>
                <a:lumOff val="43707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553474"/>
                <a:satOff val="-47274"/>
                <a:lumOff val="43707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553474"/>
                <a:satOff val="-47274"/>
                <a:lumOff val="4370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553474"/>
                <a:satOff val="-47274"/>
                <a:lumOff val="4370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553474"/>
              <a:satOff val="-47274"/>
              <a:lumOff val="4370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553474"/>
              <a:satOff val="-47274"/>
              <a:lumOff val="4370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VY_32_INOVACE_16_Vyjmenovaná slova po L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764313"/>
        <a:ext cx="6498543" cy="254773"/>
      </dsp:txXfrm>
    </dsp:sp>
    <dsp:sp modelId="{19974A4C-782A-40F8-BDC1-A903A52CB5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553474"/>
                <a:satOff val="-47274"/>
                <a:lumOff val="43707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553474"/>
                <a:satOff val="-47274"/>
                <a:lumOff val="43707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553474"/>
                <a:satOff val="-47274"/>
                <a:lumOff val="43707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553474"/>
                <a:satOff val="-47274"/>
                <a:lumOff val="4370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553474"/>
                <a:satOff val="-47274"/>
                <a:lumOff val="4370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553474"/>
              <a:satOff val="-47274"/>
              <a:lumOff val="4370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273857" y="1008111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553474"/>
              <a:satOff val="-47274"/>
              <a:lumOff val="4370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kern="1200" baseline="0" dirty="0">
            <a:latin typeface="Calibri" pitchFamily="34" charset="0"/>
            <a:cs typeface="Calibri" pitchFamily="34" charset="0"/>
          </a:endParaRPr>
        </a:p>
      </dsp:txBody>
      <dsp:txXfrm>
        <a:off x="1273857" y="1008111"/>
        <a:ext cx="6498543" cy="254771"/>
      </dsp:txXfrm>
    </dsp:sp>
    <dsp:sp modelId="{EB210E99-FECE-49F2-86FD-20F903E541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368982"/>
                <a:satOff val="-31516"/>
                <a:lumOff val="29138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368982"/>
                <a:satOff val="-31516"/>
                <a:lumOff val="29138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368982"/>
                <a:satOff val="-31516"/>
                <a:lumOff val="29138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368982"/>
                <a:satOff val="-31516"/>
                <a:lumOff val="2913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368982"/>
                <a:satOff val="-31516"/>
                <a:lumOff val="2913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368982"/>
              <a:satOff val="-31516"/>
              <a:lumOff val="2913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368982"/>
              <a:satOff val="-31516"/>
              <a:lumOff val="2913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kern="12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6498543" cy="254771"/>
      </dsp:txXfrm>
    </dsp:sp>
    <dsp:sp modelId="{8EB502EF-CA4F-4140-AFB6-D26D41E7361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84491"/>
                <a:satOff val="-15758"/>
                <a:lumOff val="14569"/>
                <a:alphaOff val="0"/>
                <a:tint val="92000"/>
                <a:satMod val="170000"/>
              </a:schemeClr>
            </a:gs>
            <a:gs pos="15000">
              <a:schemeClr val="accent1">
                <a:shade val="50000"/>
                <a:hueOff val="184491"/>
                <a:satOff val="-15758"/>
                <a:lumOff val="14569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shade val="50000"/>
                <a:hueOff val="184491"/>
                <a:satOff val="-15758"/>
                <a:lumOff val="14569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shade val="50000"/>
                <a:hueOff val="184491"/>
                <a:satOff val="-15758"/>
                <a:lumOff val="1456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shade val="50000"/>
                <a:hueOff val="184491"/>
                <a:satOff val="-15758"/>
                <a:lumOff val="1456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shade val="50000"/>
              <a:hueOff val="184491"/>
              <a:satOff val="-15758"/>
              <a:lumOff val="1456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84491"/>
              <a:satOff val="-15758"/>
              <a:lumOff val="1456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latin typeface="Calibri" pitchFamily="34" charset="0"/>
            <a:cs typeface="Calibri" pitchFamily="34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2A5BF9-3870-475B-B1E7-09A17302D56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6B4519-7D0E-407E-96FB-1D7D20F1A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155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gif"/><Relationship Id="rId3" Type="http://schemas.openxmlformats.org/officeDocument/2006/relationships/image" Target="../media/image4.wmf"/><Relationship Id="rId7" Type="http://schemas.openxmlformats.org/officeDocument/2006/relationships/hyperlink" Target="http://cs.wikipedia.org/wiki/Soubor:Artemisia_absinthium_P1210748.jpg" TargetMode="External"/><Relationship Id="rId12" Type="http://schemas.openxmlformats.org/officeDocument/2006/relationships/image" Target="../media/image12.wmf"/><Relationship Id="rId2" Type="http://schemas.openxmlformats.org/officeDocument/2006/relationships/image" Target="../media/image3.wmf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5.wm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13" Type="http://schemas.openxmlformats.org/officeDocument/2006/relationships/image" Target="../media/image10.gif"/><Relationship Id="rId3" Type="http://schemas.openxmlformats.org/officeDocument/2006/relationships/image" Target="../media/image6.wmf"/><Relationship Id="rId7" Type="http://schemas.openxmlformats.org/officeDocument/2006/relationships/image" Target="../media/image12.wmf"/><Relationship Id="rId12" Type="http://schemas.openxmlformats.org/officeDocument/2006/relationships/image" Target="../media/image9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4.wmf"/><Relationship Id="rId5" Type="http://schemas.openxmlformats.org/officeDocument/2006/relationships/image" Target="../media/image8.wmf"/><Relationship Id="rId15" Type="http://schemas.openxmlformats.org/officeDocument/2006/relationships/image" Target="../media/image16.wmf"/><Relationship Id="rId10" Type="http://schemas.openxmlformats.org/officeDocument/2006/relationships/image" Target="../media/image3.wmf"/><Relationship Id="rId4" Type="http://schemas.openxmlformats.org/officeDocument/2006/relationships/image" Target="../media/image7.wmf"/><Relationship Id="rId9" Type="http://schemas.openxmlformats.org/officeDocument/2006/relationships/image" Target="../media/image14.gif"/><Relationship Id="rId14" Type="http://schemas.openxmlformats.org/officeDocument/2006/relationships/image" Target="../media/image15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6.wmf"/><Relationship Id="rId3" Type="http://schemas.openxmlformats.org/officeDocument/2006/relationships/image" Target="../media/image4.wmf"/><Relationship Id="rId7" Type="http://schemas.openxmlformats.org/officeDocument/2006/relationships/image" Target="../media/image16.wmf"/><Relationship Id="rId12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11" Type="http://schemas.openxmlformats.org/officeDocument/2006/relationships/image" Target="../media/image14.gif"/><Relationship Id="rId5" Type="http://schemas.openxmlformats.org/officeDocument/2006/relationships/image" Target="../media/image10.gif"/><Relationship Id="rId15" Type="http://schemas.openxmlformats.org/officeDocument/2006/relationships/image" Target="../media/image8.wmf"/><Relationship Id="rId10" Type="http://schemas.openxmlformats.org/officeDocument/2006/relationships/image" Target="../media/image13.gif"/><Relationship Id="rId4" Type="http://schemas.openxmlformats.org/officeDocument/2006/relationships/image" Target="../media/image9.gif"/><Relationship Id="rId9" Type="http://schemas.openxmlformats.org/officeDocument/2006/relationships/image" Target="../media/image12.wmf"/><Relationship Id="rId1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wmf"/><Relationship Id="rId3" Type="http://schemas.openxmlformats.org/officeDocument/2006/relationships/image" Target="../media/image18.gif"/><Relationship Id="rId7" Type="http://schemas.openxmlformats.org/officeDocument/2006/relationships/image" Target="../media/image22.png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11" Type="http://schemas.openxmlformats.org/officeDocument/2006/relationships/image" Target="../media/image26.png"/><Relationship Id="rId5" Type="http://schemas.openxmlformats.org/officeDocument/2006/relationships/image" Target="../media/image20.wmf"/><Relationship Id="rId10" Type="http://schemas.openxmlformats.org/officeDocument/2006/relationships/image" Target="../media/image25.png"/><Relationship Id="rId4" Type="http://schemas.openxmlformats.org/officeDocument/2006/relationships/image" Target="../media/image19.wmf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wmf"/><Relationship Id="rId3" Type="http://schemas.openxmlformats.org/officeDocument/2006/relationships/image" Target="../media/image18.gif"/><Relationship Id="rId7" Type="http://schemas.openxmlformats.org/officeDocument/2006/relationships/image" Target="../media/image22.png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11" Type="http://schemas.openxmlformats.org/officeDocument/2006/relationships/image" Target="../media/image26.png"/><Relationship Id="rId5" Type="http://schemas.openxmlformats.org/officeDocument/2006/relationships/image" Target="../media/image20.wmf"/><Relationship Id="rId10" Type="http://schemas.openxmlformats.org/officeDocument/2006/relationships/image" Target="../media/image25.png"/><Relationship Id="rId4" Type="http://schemas.openxmlformats.org/officeDocument/2006/relationships/image" Target="../media/image19.wmf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7375305"/>
              </p:ext>
            </p:extLst>
          </p:nvPr>
        </p:nvGraphicFramePr>
        <p:xfrm>
          <a:off x="1115616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71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txBody>
          <a:bodyPr/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DUM pro 3. ročník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materiál je určen k prezentaci a procvičení vyjmenovaných slov po L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3 se žáci seznamují s vyjmenovanými slovy po L pomocí obrázků, společně si vysvětlují význam jednotlivých slov, vymýšlí slova příbuzná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4 žáci doplňují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vyjm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slova k obrázkům (ústně nebo fixem), kliknutím si odpověď zkontrolují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snímky 5, 6 a 8 slouží k procvičení učiva (po vytištění je lze použít jako pracovní listy)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76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1118749" y="179477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642446" y="177492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064382" y="1768389"/>
            <a:ext cx="150816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blýskat se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128859" y="1766422"/>
            <a:ext cx="110826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549224" y="1768389"/>
            <a:ext cx="11152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368336" y="423841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222267" y="4213871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01213" y="423300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237123" y="422341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433709" y="6204098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602745" y="6206688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350120" y="6204098"/>
            <a:ext cx="121964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136396" y="533529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7125958" y="6175896"/>
            <a:ext cx="119924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plyš</a:t>
            </a:r>
            <a:endParaRPr lang="cs-CZ" dirty="0"/>
          </a:p>
        </p:txBody>
      </p:sp>
      <p:pic>
        <p:nvPicPr>
          <p:cNvPr id="52" name="Picture 3" descr="C:\Documents and Settings\Jana\Local Settings\Temporary Internet Files\Content.IE5\E3XUE8B7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13" y="168972"/>
            <a:ext cx="1270564" cy="149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0" descr="C:\Documents and Settings\Jana\Local Settings\Temporary Internet Files\Content.IE5\E3XUE8B7\MC900441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704" y="265442"/>
            <a:ext cx="1152128" cy="134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2" descr="C:\Documents and Settings\Jana\Local Settings\Temporary Internet Files\Content.IE5\RSBZXVRJ\MC9002395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80496"/>
            <a:ext cx="1040703" cy="108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3" descr="C:\Documents and Settings\Jana\Local Settings\Temporary Internet Files\Content.IE5\E3XUE8B7\MC900232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206" y="4880161"/>
            <a:ext cx="916758" cy="120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1172783" y="4750779"/>
            <a:ext cx="1523697" cy="1453319"/>
            <a:chOff x="1172783" y="4750779"/>
            <a:chExt cx="1523697" cy="1453319"/>
          </a:xfrm>
        </p:grpSpPr>
        <p:pic>
          <p:nvPicPr>
            <p:cNvPr id="74" name="Picture 20" descr="C:\Documents and Settings\Jana\Local Settings\Temporary Internet Files\Content.IE5\75S19SFW\MC90019337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2783" y="4750779"/>
              <a:ext cx="1523697" cy="1453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8" name="Přímá spojnice se šipkou 77"/>
            <p:cNvCxnSpPr/>
            <p:nvPr/>
          </p:nvCxnSpPr>
          <p:spPr>
            <a:xfrm flipH="1">
              <a:off x="2233077" y="5112892"/>
              <a:ext cx="463403" cy="381146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9" name="Picture 5" descr="C:\Documents and Settings\Jana\Local Settings\Temporary Internet Files\Content.IE5\93K67UOX\MC900383076[1].wmf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121" y="4871796"/>
            <a:ext cx="1131714" cy="121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Documents and Settings\Jana\Local Settings\Temporary Internet Files\Content.IE5\IQZRG32A\MM90028288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764" y="428160"/>
            <a:ext cx="1676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Jana\Local Settings\Temporary Internet Files\Content.IE5\CK6ZA9E8\MM900236489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446" y="368631"/>
            <a:ext cx="85725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8" descr="C:\Documents and Settings\Jana\Local Settings\Temporary Internet Files\Content.IE5\75S19SFW\MC9004356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505" y="2556863"/>
            <a:ext cx="1535263" cy="153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962634" y="2667241"/>
            <a:ext cx="1603386" cy="1424885"/>
            <a:chOff x="6962634" y="2667241"/>
            <a:chExt cx="1603386" cy="1424885"/>
          </a:xfrm>
        </p:grpSpPr>
        <p:pic>
          <p:nvPicPr>
            <p:cNvPr id="73" name="Picture 19" descr="C:\Documents and Settings\Jana\Local Settings\Temporary Internet Files\Content.IE5\75S19SFW\MC900436045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2206" y="2667241"/>
              <a:ext cx="1343814" cy="14248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" name="Přímá spojnice se šipkou 2"/>
            <p:cNvCxnSpPr/>
            <p:nvPr/>
          </p:nvCxnSpPr>
          <p:spPr>
            <a:xfrm>
              <a:off x="6962634" y="3147291"/>
              <a:ext cx="887187" cy="602432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8" name="Picture 11" descr="C:\Documents and Settings\Jana\Local Settings\Temporary Internet Files\Content.IE5\IQZRG32A\MM900282753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655" y="2667241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0" descr="C:\Documents and Settings\Jana\Local Settings\Temporary Internet Files\Content.IE5\IQZRG32A\MM900234721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262" y="2556863"/>
            <a:ext cx="103822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7" name="Skupina 46"/>
          <p:cNvGrpSpPr/>
          <p:nvPr/>
        </p:nvGrpSpPr>
        <p:grpSpPr>
          <a:xfrm>
            <a:off x="4018736" y="0"/>
            <a:ext cx="1599455" cy="1614820"/>
            <a:chOff x="4018736" y="0"/>
            <a:chExt cx="1599455" cy="1614820"/>
          </a:xfrm>
        </p:grpSpPr>
        <p:pic>
          <p:nvPicPr>
            <p:cNvPr id="48" name="Picture 2" descr="C:\Documents and Settings\Jana\Local Settings\Temporary Internet Files\Content.IE5\CK6ZA9E8\MM900282884[1].gif"/>
            <p:cNvPicPr>
              <a:picLocks noChangeAspect="1" noChangeArrowheads="1" noCrop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8736" y="290271"/>
              <a:ext cx="1599455" cy="132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6" descr="C:\Documents and Settings\Jana\Local Settings\Temporary Internet Files\Content.IE5\KJRJUKIT\MC900371018[1].wmf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7393" y="0"/>
              <a:ext cx="1331351" cy="14143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1406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7" grpId="0" animBg="1"/>
      <p:bldP spid="68" grpId="0" animBg="1"/>
      <p:bldP spid="6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1118749" y="179477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642446" y="177492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038987" y="1766422"/>
            <a:ext cx="150816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blýskat se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128859" y="1766422"/>
            <a:ext cx="110826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549224" y="1768389"/>
            <a:ext cx="11152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368336" y="423841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222267" y="4213871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01213" y="4233007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237123" y="422341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433709" y="6204098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602745" y="6206688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350120" y="6204098"/>
            <a:ext cx="121964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125958" y="6175896"/>
            <a:ext cx="119924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plyš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8136396" y="52960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136396" y="52960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136396" y="52960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Picture 22" descr="C:\Documents and Settings\Jana\Local Settings\Temporary Internet Files\Content.IE5\RSBZXVRJ\MC900239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41242"/>
            <a:ext cx="1040703" cy="108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3" descr="C:\Documents and Settings\Jana\Local Settings\Temporary Internet Files\Content.IE5\E3XUE8B7\MC900232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410" y="4821524"/>
            <a:ext cx="916758" cy="120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172783" y="4711525"/>
            <a:ext cx="1523697" cy="1453319"/>
            <a:chOff x="1172783" y="4711525"/>
            <a:chExt cx="1523697" cy="1453319"/>
          </a:xfrm>
        </p:grpSpPr>
        <p:pic>
          <p:nvPicPr>
            <p:cNvPr id="74" name="Picture 20" descr="C:\Documents and Settings\Jana\Local Settings\Temporary Internet Files\Content.IE5\75S19SFW\MC90019337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2783" y="4711525"/>
              <a:ext cx="1523697" cy="1453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8" name="Přímá spojnice se šipkou 77"/>
            <p:cNvCxnSpPr/>
            <p:nvPr/>
          </p:nvCxnSpPr>
          <p:spPr>
            <a:xfrm flipH="1">
              <a:off x="2233077" y="5073638"/>
              <a:ext cx="463403" cy="381146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9" name="Picture 5" descr="C:\Documents and Settings\Jana\Local Settings\Temporary Internet Files\Content.IE5\93K67UOX\MC9003830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121" y="4832542"/>
            <a:ext cx="1131714" cy="121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8" descr="C:\Documents and Settings\Jana\Local Settings\Temporary Internet Files\Content.IE5\75S19SFW\MC900435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505" y="2556863"/>
            <a:ext cx="1535263" cy="153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962634" y="2667241"/>
            <a:ext cx="1603386" cy="1424885"/>
            <a:chOff x="6962634" y="2667241"/>
            <a:chExt cx="1603386" cy="1424885"/>
          </a:xfrm>
        </p:grpSpPr>
        <p:pic>
          <p:nvPicPr>
            <p:cNvPr id="73" name="Picture 19" descr="C:\Documents and Settings\Jana\Local Settings\Temporary Internet Files\Content.IE5\75S19SFW\MC90043604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2206" y="2667241"/>
              <a:ext cx="1343814" cy="14248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" name="Přímá spojnice se šipkou 2"/>
            <p:cNvCxnSpPr/>
            <p:nvPr/>
          </p:nvCxnSpPr>
          <p:spPr>
            <a:xfrm>
              <a:off x="6962634" y="3147291"/>
              <a:ext cx="887187" cy="602432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8" name="Picture 11" descr="C:\Documents and Settings\Jana\Local Settings\Temporary Internet Files\Content.IE5\IQZRG32A\MM90028275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793" y="2662381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0" descr="C:\Documents and Settings\Jana\Local Settings\Temporary Internet Files\Content.IE5\IQZRG32A\MM90023472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262" y="2556863"/>
            <a:ext cx="103822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962513" y="0"/>
            <a:ext cx="8014651" cy="1665698"/>
            <a:chOff x="962513" y="0"/>
            <a:chExt cx="8014651" cy="1665698"/>
          </a:xfrm>
        </p:grpSpPr>
        <p:pic>
          <p:nvPicPr>
            <p:cNvPr id="52" name="Picture 3" descr="C:\Documents and Settings\Jana\Local Settings\Temporary Internet Files\Content.IE5\E3XUE8B7\MC900250531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2513" y="168972"/>
              <a:ext cx="1270564" cy="1496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10" descr="C:\Documents and Settings\Jana\Local Settings\Temporary Internet Files\Content.IE5\E3XUE8B7\MC900441876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93704" y="265442"/>
              <a:ext cx="1152128" cy="13493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9" descr="C:\Documents and Settings\Jana\Local Settings\Temporary Internet Files\Content.IE5\IQZRG32A\MM900282880[1].gif"/>
            <p:cNvPicPr>
              <a:picLocks noChangeAspect="1" noChangeArrowheads="1" noCrop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0764" y="428160"/>
              <a:ext cx="1676400" cy="114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Documents and Settings\Jana\Local Settings\Temporary Internet Files\Content.IE5\CK6ZA9E8\MM900236489[1].gif"/>
            <p:cNvPicPr>
              <a:picLocks noChangeAspect="1" noChangeArrowheads="1" noCrop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2446" y="368631"/>
              <a:ext cx="857250" cy="1143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" name="Skupina 1"/>
            <p:cNvGrpSpPr/>
            <p:nvPr/>
          </p:nvGrpSpPr>
          <p:grpSpPr>
            <a:xfrm>
              <a:off x="4018736" y="0"/>
              <a:ext cx="1599455" cy="1614820"/>
              <a:chOff x="4018736" y="0"/>
              <a:chExt cx="1599455" cy="1614820"/>
            </a:xfrm>
          </p:grpSpPr>
          <p:pic>
            <p:nvPicPr>
              <p:cNvPr id="1026" name="Picture 2" descr="C:\Documents and Settings\Jana\Local Settings\Temporary Internet Files\Content.IE5\CK6ZA9E8\MM900282884[1].gif"/>
              <p:cNvPicPr>
                <a:picLocks noChangeAspect="1" noChangeArrowheads="1" noCrop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18736" y="290271"/>
                <a:ext cx="1599455" cy="132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4" name="Picture 6" descr="C:\Documents and Settings\Jana\Local Settings\Temporary Internet Files\Content.IE5\KJRJUKIT\MC900371018[1].wmf"/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27393" y="0"/>
                <a:ext cx="1331351" cy="14143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44093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7" grpId="0" animBg="1"/>
      <p:bldP spid="68" grpId="0" animBg="1"/>
      <p:bldP spid="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5495765" y="3035707"/>
            <a:ext cx="10506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361933" y="1558192"/>
            <a:ext cx="113415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423366" y="2285853"/>
            <a:ext cx="101128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520172" y="231373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372571" y="2989694"/>
            <a:ext cx="10304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355178" y="592008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391377" y="4447726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520172" y="372023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423366" y="3720230"/>
            <a:ext cx="110525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316217" y="1558192"/>
            <a:ext cx="140975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blýskat se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475072" y="5168571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548252" y="5195525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520172" y="444772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89003" y="153020"/>
            <a:ext cx="4680520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vyjmenovaná slova k obrázkům.</a:t>
            </a:r>
          </a:p>
          <a:p>
            <a:pPr algn="ctr"/>
            <a:r>
              <a:rPr lang="cs-CZ" sz="1400" dirty="0" smtClean="0"/>
              <a:t>Přetáhni kartičky myší ke správnému obrázku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6" name="Picture 3" descr="C:\Documents and Settings\Jana\Local Settings\Temporary Internet Files\Content.IE5\E3XUE8B7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7908" y="5525547"/>
            <a:ext cx="795565" cy="93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C:\Documents and Settings\Jana\Local Settings\Temporary Internet Files\Content.IE5\E3XUE8B7\MC900441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126" y="428708"/>
            <a:ext cx="734563" cy="860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Documents and Settings\Jana\Local Settings\Temporary Internet Files\Content.IE5\IQZRG32A\MM90028288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465" y="5252620"/>
            <a:ext cx="867599" cy="59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Jana\Local Settings\Temporary Internet Files\Content.IE5\CK6ZA9E8\MM90023648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471" y="3234119"/>
            <a:ext cx="679692" cy="90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0" name="Skupina 39"/>
          <p:cNvGrpSpPr/>
          <p:nvPr/>
        </p:nvGrpSpPr>
        <p:grpSpPr>
          <a:xfrm>
            <a:off x="7951984" y="2319578"/>
            <a:ext cx="744066" cy="952545"/>
            <a:chOff x="4018736" y="0"/>
            <a:chExt cx="1599455" cy="1614820"/>
          </a:xfrm>
        </p:grpSpPr>
        <p:pic>
          <p:nvPicPr>
            <p:cNvPr id="41" name="Picture 2" descr="C:\Documents and Settings\Jana\Local Settings\Temporary Internet Files\Content.IE5\CK6ZA9E8\MM900282884[1].gif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8736" y="290271"/>
              <a:ext cx="1599455" cy="132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6" descr="C:\Documents and Settings\Jana\Local Settings\Temporary Internet Files\Content.IE5\KJRJUKIT\MC90037101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7393" y="0"/>
              <a:ext cx="1331351" cy="14143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2" name="Picture 18" descr="C:\Documents and Settings\Jana\Local Settings\Temporary Internet Files\Content.IE5\75S19SFW\MC9004356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732" y="1422470"/>
            <a:ext cx="863383" cy="86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Skupina 52"/>
          <p:cNvGrpSpPr>
            <a:grpSpLocks noChangeAspect="1"/>
          </p:cNvGrpSpPr>
          <p:nvPr/>
        </p:nvGrpSpPr>
        <p:grpSpPr>
          <a:xfrm>
            <a:off x="7764363" y="3551228"/>
            <a:ext cx="1028465" cy="822359"/>
            <a:chOff x="6962634" y="2667241"/>
            <a:chExt cx="1603386" cy="1424885"/>
          </a:xfrm>
        </p:grpSpPr>
        <p:pic>
          <p:nvPicPr>
            <p:cNvPr id="56" name="Picture 19" descr="C:\Documents and Settings\Jana\Local Settings\Temporary Internet Files\Content.IE5\75S19SFW\MC900436045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2206" y="2667241"/>
              <a:ext cx="1343814" cy="14248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9" name="Přímá spojnice se šipkou 68"/>
            <p:cNvCxnSpPr/>
            <p:nvPr/>
          </p:nvCxnSpPr>
          <p:spPr>
            <a:xfrm>
              <a:off x="6962634" y="3147291"/>
              <a:ext cx="887187" cy="602432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4" name="Picture 11" descr="C:\Documents and Settings\Jana\Local Settings\Temporary Internet Files\Content.IE5\IQZRG32A\MM900282753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506" y="4517874"/>
            <a:ext cx="893322" cy="89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0" descr="C:\Documents and Settings\Jana\Local Settings\Temporary Internet Files\Content.IE5\IQZRG32A\MM90023472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556" y="492093"/>
            <a:ext cx="676917" cy="80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1" name="Přímá spojnice 70"/>
          <p:cNvCxnSpPr/>
          <p:nvPr/>
        </p:nvCxnSpPr>
        <p:spPr>
          <a:xfrm>
            <a:off x="8349911" y="249739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8349911" y="249739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8349911" y="249739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Picture 22" descr="C:\Documents and Settings\Jana\Local Settings\Temporary Internet Files\Content.IE5\RSBZXVRJ\MC90023951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126" y="5994136"/>
            <a:ext cx="679692" cy="70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3" descr="C:\Documents and Settings\Jana\Local Settings\Temporary Internet Files\Content.IE5\E3XUE8B7\MC9002321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486" y="1422470"/>
            <a:ext cx="559063" cy="73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6" name="Skupina 75"/>
          <p:cNvGrpSpPr/>
          <p:nvPr/>
        </p:nvGrpSpPr>
        <p:grpSpPr>
          <a:xfrm>
            <a:off x="1335567" y="2258722"/>
            <a:ext cx="872548" cy="851115"/>
            <a:chOff x="1172783" y="4750779"/>
            <a:chExt cx="1523697" cy="1453319"/>
          </a:xfrm>
        </p:grpSpPr>
        <p:pic>
          <p:nvPicPr>
            <p:cNvPr id="78" name="Picture 20" descr="C:\Documents and Settings\Jana\Local Settings\Temporary Internet Files\Content.IE5\75S19SFW\MC900193374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2783" y="4750779"/>
              <a:ext cx="1523697" cy="14533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9" name="Přímá spojnice se šipkou 78"/>
            <p:cNvCxnSpPr/>
            <p:nvPr/>
          </p:nvCxnSpPr>
          <p:spPr>
            <a:xfrm flipH="1">
              <a:off x="2233077" y="5085184"/>
              <a:ext cx="463403" cy="381146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7" name="Picture 5" descr="C:\Documents and Settings\Jana\Local Settings\Temporary Internet Files\Content.IE5\93K67UOX\MC9003830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739" y="4250733"/>
            <a:ext cx="741035" cy="79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96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 flipH="1">
            <a:off x="5754531" y="3076975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 flipH="1">
            <a:off x="2226139" y="3088015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 flipH="1">
            <a:off x="7529049" y="3092007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 flipH="1">
            <a:off x="497947" y="3088015"/>
            <a:ext cx="1409757" cy="369332"/>
          </a:xfrm>
          <a:prstGeom prst="rect">
            <a:avLst/>
          </a:prstGeom>
          <a:solidFill>
            <a:srgbClr val="FFFFFF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 flipH="1">
            <a:off x="3997437" y="3076975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047" name="Picture 23" descr="C:\Documents and Settings\Jana\Local Settings\Temporary Internet Files\Content.IE5\CK6ZA9E8\MC9000570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361" y="5872795"/>
            <a:ext cx="1822399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ana\Local Settings\Temporary Internet Files\Content.IE5\8UMYXVNH\MM9003566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010" y="-4797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IQZRG32A\MC900290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11362">
            <a:off x="3765074" y="6321439"/>
            <a:ext cx="372888" cy="64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CK6ZA9E8\MC9003512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" y="46712"/>
            <a:ext cx="1809184" cy="93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CK6ZA9E8\MC900352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069">
            <a:off x="797546" y="6303454"/>
            <a:ext cx="733176" cy="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3574" y="1628800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979712" y="1651563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36806" y="1651563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1662603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36296" y="1662603"/>
            <a:ext cx="1409757" cy="36933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223" y="1302069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01386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942" y="1328709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19703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96623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93227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96940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908" y="1296940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1" name="Přímá spojnice 60"/>
          <p:cNvCxnSpPr/>
          <p:nvPr/>
        </p:nvCxnSpPr>
        <p:spPr>
          <a:xfrm>
            <a:off x="33683" y="4405498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33396" y="4428261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999821" y="4428261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756915" y="4428261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528213" y="4439301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67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332" y="4078767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8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933" y="4078084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741" y="4073638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45" y="4043647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051" y="4105407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333" y="4096401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037" y="4073321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133" y="4069925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480778" y="5433639"/>
            <a:ext cx="1050660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plýtvat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7259171" y="5495707"/>
            <a:ext cx="1134151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584753" y="5449430"/>
            <a:ext cx="101128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lyže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2687985" y="5451435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slyšet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3757551" y="5487429"/>
            <a:ext cx="103047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lysý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1543597" y="6005036"/>
            <a:ext cx="1132591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mlýn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4893858" y="5482672"/>
            <a:ext cx="1169235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polykat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476181" y="6001822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lýtko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2764941" y="5998642"/>
            <a:ext cx="1105258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pelyněk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3951518" y="6005036"/>
            <a:ext cx="1409757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blýskat se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5415994" y="6008523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lýko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6487500" y="6031002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vzlykat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162442" y="5484677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plyš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822758" y="190554"/>
            <a:ext cx="6173976" cy="64633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Pověs na šňůru vyjmenovaná slova tak, jak jdou za sebou. Přetáhni kartičky se slovy myší na správné místo.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46" name="Picture 22" descr="C:\Documents and Settings\Jana\Local Settings\Temporary Internet Files\Content.IE5\IQZRG32A\MC90035369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44" y="1564886"/>
            <a:ext cx="1514669" cy="118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Přímá spojnice 43"/>
          <p:cNvCxnSpPr/>
          <p:nvPr/>
        </p:nvCxnSpPr>
        <p:spPr>
          <a:xfrm flipH="1">
            <a:off x="0" y="3054212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80802" y="2727481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75201" y="2726798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03393" y="2722352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27083" y="2754121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74801" y="2745115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48622" y="2722035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84526" y="2718639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4138" y="2722352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6542" y="2722352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11" y="1287781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990" y="1296940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 descr="C:\Documents and Settings\Jana\Local Settings\Temporary Internet Files\Content.IE5\93K67UOX\MC90035151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68238">
            <a:off x="7302851" y="4322305"/>
            <a:ext cx="1202717" cy="9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458" y="4061915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357" y="4049509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67489" y="2692361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92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ovéPole 44"/>
          <p:cNvSpPr txBox="1"/>
          <p:nvPr/>
        </p:nvSpPr>
        <p:spPr>
          <a:xfrm flipH="1">
            <a:off x="7529049" y="3092007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 flipH="1">
            <a:off x="3997437" y="3076975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 flipH="1">
            <a:off x="497947" y="3088015"/>
            <a:ext cx="1409757" cy="369332"/>
          </a:xfrm>
          <a:prstGeom prst="rect">
            <a:avLst/>
          </a:prstGeom>
          <a:solidFill>
            <a:srgbClr val="FFFFFF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47" name="Picture 23" descr="C:\Documents and Settings\Jana\Local Settings\Temporary Internet Files\Content.IE5\CK6ZA9E8\MC9000570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766" y="5567083"/>
            <a:ext cx="1822399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ana\Local Settings\Temporary Internet Files\Content.IE5\8UMYXVNH\MM9003566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010" y="-4797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IQZRG32A\MC900290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11362">
            <a:off x="3765074" y="6321439"/>
            <a:ext cx="372888" cy="64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CK6ZA9E8\MC9003512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" y="46712"/>
            <a:ext cx="1809184" cy="93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CK6ZA9E8\MC900352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069">
            <a:off x="797546" y="6303454"/>
            <a:ext cx="733176" cy="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3574" y="1628800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979712" y="1651563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36806" y="1651563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1662603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36296" y="1662603"/>
            <a:ext cx="1409757" cy="369332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223" y="1302069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01386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942" y="1328709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19703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96623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93227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96940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908" y="1296940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1" name="Přímá spojnice 60"/>
          <p:cNvCxnSpPr/>
          <p:nvPr/>
        </p:nvCxnSpPr>
        <p:spPr>
          <a:xfrm>
            <a:off x="33683" y="4405498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33396" y="4428261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999821" y="4428261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756915" y="4428261"/>
            <a:ext cx="140975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63500">
              <a:srgbClr val="FFFF00">
                <a:alpha val="40000"/>
              </a:srgbClr>
            </a:glow>
            <a:softEdge rad="127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528213" y="4439301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67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332" y="4078767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8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933" y="4078084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741" y="4073638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45" y="4043647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051" y="4105407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333" y="4096401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037" y="4073321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133" y="4069925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9" name="TextovéPole 78"/>
          <p:cNvSpPr txBox="1"/>
          <p:nvPr/>
        </p:nvSpPr>
        <p:spPr>
          <a:xfrm>
            <a:off x="473077" y="5553047"/>
            <a:ext cx="1134151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767068" y="5551042"/>
            <a:ext cx="101128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lyže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6706752" y="5529064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slyšet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2018351" y="6104750"/>
            <a:ext cx="1132591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mlýn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4557763" y="6092137"/>
            <a:ext cx="1169235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polykat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5943772" y="6092137"/>
            <a:ext cx="1105258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pelyněk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448858" y="6104750"/>
            <a:ext cx="1409757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blýskat se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3024689" y="5553047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lýko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3383001" y="6106755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vzlykat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4296582" y="5549781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plyš</a:t>
            </a:r>
          </a:p>
        </p:txBody>
      </p:sp>
      <p:pic>
        <p:nvPicPr>
          <p:cNvPr id="1046" name="Picture 22" descr="C:\Documents and Settings\Jana\Local Settings\Temporary Internet Files\Content.IE5\IQZRG32A\MC90035369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44" y="1564886"/>
            <a:ext cx="1514669" cy="118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4" name="Přímá spojnice 43"/>
          <p:cNvCxnSpPr/>
          <p:nvPr/>
        </p:nvCxnSpPr>
        <p:spPr>
          <a:xfrm flipH="1">
            <a:off x="0" y="3054212"/>
            <a:ext cx="9130426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 flipH="1">
            <a:off x="5754531" y="3076975"/>
            <a:ext cx="1409757" cy="369332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 flipH="1">
            <a:off x="2226139" y="3088015"/>
            <a:ext cx="1409757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50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80802" y="2727481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75201" y="2726798"/>
            <a:ext cx="1809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03393" y="2722352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27083" y="2754121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74801" y="2745115"/>
            <a:ext cx="1809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48622" y="2722035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84526" y="2718639"/>
            <a:ext cx="1714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4138" y="2722352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6542" y="2722352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11" y="1287781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990" y="1296940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 descr="C:\Documents and Settings\Jana\Local Settings\Temporary Internet Files\Content.IE5\93K67UOX\MC90035151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68238">
            <a:off x="7302851" y="4322305"/>
            <a:ext cx="1202717" cy="9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458" y="4061915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2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357" y="4049509"/>
            <a:ext cx="209550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67489" y="2692361"/>
            <a:ext cx="180975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7183268" y="6092137"/>
            <a:ext cx="1050660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plýtvat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5477033" y="5547776"/>
            <a:ext cx="103047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lysý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7861760" y="5529064"/>
            <a:ext cx="1001846" cy="36732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dirty="0"/>
              <a:t>lýtko</a:t>
            </a: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843635" y="6569411"/>
            <a:ext cx="190342" cy="215584"/>
          </a:xfrm>
          <a:prstGeom prst="actionButtonForwardNex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3891733" y="281712"/>
            <a:ext cx="1585300" cy="369332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>
                  <a:solidFill>
                    <a:schemeClr val="bg2"/>
                  </a:solidFill>
                </a:ln>
                <a:latin typeface="Arial" pitchFamily="34" charset="0"/>
                <a:cs typeface="Arial" pitchFamily="34" charset="0"/>
              </a:rPr>
              <a:t>KONTROLA</a:t>
            </a:r>
            <a:endParaRPr lang="cs-CZ" dirty="0">
              <a:ln>
                <a:solidFill>
                  <a:schemeClr val="bg2"/>
                </a:solidFill>
              </a:ln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44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7 L -0.49288 -0.563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3" y="-2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59259E-6 L 0.19687 -0.650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3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0.55486 -0.648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43" y="-3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2222E-6 L 0.3 -0.635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00" y="-3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L 0.01614 -0.357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9" y="-1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2222E-6 L -0.52414 -0.4363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15" y="-2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0.09115 -0.4486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49" y="-22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0.04948 -0.3569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5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01285 -0.3539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-1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L -0.27917 -0.1578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58" y="-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0.04687 -0.1578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4" y="-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L -0.22622 -0.2472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19" y="-1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0.15643 -0.1574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3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79" grpId="0" animBg="1"/>
      <p:bldP spid="80" grpId="0" animBg="1"/>
      <p:bldP spid="81" grpId="0" animBg="1"/>
      <p:bldP spid="83" grpId="0" animBg="1"/>
      <p:bldP spid="84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78" grpId="0" animBg="1"/>
      <p:bldP spid="82" grpId="0" animBg="1"/>
      <p:bldP spid="8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37790"/>
            <a:ext cx="5256584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Vypátrej a napiš vyjmenovaná slova podle nápovědy:</a:t>
            </a:r>
            <a:endParaRPr lang="cs-CZ" dirty="0"/>
          </a:p>
        </p:txBody>
      </p:sp>
      <p:sp>
        <p:nvSpPr>
          <p:cNvPr id="5" name="TextovéPole 4"/>
          <p:cNvSpPr txBox="1">
            <a:spLocks/>
          </p:cNvSpPr>
          <p:nvPr/>
        </p:nvSpPr>
        <p:spPr>
          <a:xfrm>
            <a:off x="1389314" y="1124744"/>
            <a:ext cx="6903672" cy="526297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zařízení na výrobu mouky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nechávat zbytečně rozsvícené světlo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holý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hořká léčivá bylina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třpytit se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část nohy 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materiál na výrobu měkkých hraček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vnímat ušima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plakat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část stromu pod kůrou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…………………………. jídlo /pilulky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sportovní náčiní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proudit   …………………………. </a:t>
            </a:r>
          </a:p>
        </p:txBody>
      </p:sp>
      <p:pic>
        <p:nvPicPr>
          <p:cNvPr id="2051" name="Picture 3" descr="C:\Documents and Settings\Jana\Local Settings\Temporary Internet Files\Content.IE5\1FODN5WI\MC900053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3985"/>
            <a:ext cx="1303934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3" descr="C:\Documents and Settings\Jana\Local Settings\Temporary Internet Files\Content.IE5\IQZRG32A\MM90004113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945" y="4509119"/>
            <a:ext cx="21907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43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9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333</Words>
  <Application>Microsoft Office PowerPoint</Application>
  <PresentationFormat>Předvádění na obrazovce (4:3)</PresentationFormat>
  <Paragraphs>125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16_Vyjmenovaná slova po L</dc:title>
  <dc:creator/>
  <dc:description>ZŠ Hnátnice</dc:description>
  <cp:lastModifiedBy/>
  <cp:revision>1</cp:revision>
  <dcterms:created xsi:type="dcterms:W3CDTF">2012-01-22T21:03:13Z</dcterms:created>
  <dcterms:modified xsi:type="dcterms:W3CDTF">2012-03-12T14:29:59Z</dcterms:modified>
</cp:coreProperties>
</file>