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3"/>
  </p:notesMasterIdLst>
  <p:sldIdLst>
    <p:sldId id="274" r:id="rId2"/>
    <p:sldId id="275" r:id="rId3"/>
    <p:sldId id="266" r:id="rId4"/>
    <p:sldId id="268" r:id="rId5"/>
    <p:sldId id="261" r:id="rId6"/>
    <p:sldId id="269" r:id="rId7"/>
    <p:sldId id="270" r:id="rId8"/>
    <p:sldId id="271" r:id="rId9"/>
    <p:sldId id="272" r:id="rId10"/>
    <p:sldId id="264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FF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VY_32_INOVACE_20_Vyjmenovaná slova po M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>
              <a:latin typeface="Calibri" pitchFamily="34" charset="0"/>
              <a:cs typeface="Calibri" pitchFamily="34" charset="0"/>
            </a:rPr>
            <a:t>DATUM: 12. 2. 2011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>
            <a:latin typeface="Calibri" pitchFamily="34" charset="0"/>
            <a:cs typeface="Calibri" pitchFamily="34" charset="0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4B5729-D5AD-4DA4-ADC9-DA005103C144}" type="presOf" srcId="{D1B46980-6531-4606-95E6-44980827E919}" destId="{004736B2-18D3-4D6D-AA18-DF3F81E9E312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7E0C6A9-64DB-42FD-BE63-57092534AF16}" type="presOf" srcId="{D8197B8C-B260-4A16-BDF4-0947B075E274}" destId="{5C0D1B75-263C-4468-B985-565C95B9422B}" srcOrd="1" destOrd="0" presId="urn:microsoft.com/office/officeart/2005/8/layout/target3"/>
    <dgm:cxn modelId="{30E58FDD-0F15-47D4-A709-AEB1E1D1547B}" type="presOf" srcId="{D1D4F407-5343-4D3F-B5B9-D407B03CAEB4}" destId="{D005CE8C-CC26-4C3E-AC11-E15060ECD759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31361EEF-8B56-4365-B976-FEEA0803FC40}" type="presOf" srcId="{B651F6E3-6281-48DB-9319-2AEAFDAE7572}" destId="{7145B55B-1B24-4B93-A1D4-B8021E4AC78C}" srcOrd="0" destOrd="0" presId="urn:microsoft.com/office/officeart/2005/8/layout/target3"/>
    <dgm:cxn modelId="{3E734F42-2623-437F-B11A-0845478BA8EF}" type="presOf" srcId="{D05761FA-3C71-4DD0-9183-7C99EBE53F4B}" destId="{23526C68-77CF-4757-B0E2-EC80EC09B19D}" srcOrd="1" destOrd="0" presId="urn:microsoft.com/office/officeart/2005/8/layout/target3"/>
    <dgm:cxn modelId="{2A77FB39-1D06-48DB-98F2-A53D756E4001}" type="presOf" srcId="{D1B46980-6531-4606-95E6-44980827E919}" destId="{2CDFEC33-8C2A-49C6-B23B-FA3577B1DCE9}" srcOrd="1" destOrd="0" presId="urn:microsoft.com/office/officeart/2005/8/layout/target3"/>
    <dgm:cxn modelId="{F5BC639E-36DF-4035-83CB-C2C9C766784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979079-E718-4033-882D-44E69DED00F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B897A44-3939-409C-8A44-2C0C76BFC33F}" type="presOf" srcId="{4C35D32F-0EAB-4CD7-82EE-45574DC2A586}" destId="{A02C1AC3-4F1B-47BC-9A88-D00EAE61D85A}" srcOrd="1" destOrd="0" presId="urn:microsoft.com/office/officeart/2005/8/layout/target3"/>
    <dgm:cxn modelId="{DCDC3176-FE02-4F49-BE8D-0C13D90C6BA9}" type="presOf" srcId="{D8197B8C-B260-4A16-BDF4-0947B075E274}" destId="{0F7944D4-5DCA-4B9E-A896-D52854246E44}" srcOrd="0" destOrd="0" presId="urn:microsoft.com/office/officeart/2005/8/layout/target3"/>
    <dgm:cxn modelId="{4ABB47FB-8ECB-441E-B113-BB3626E44186}" type="presOf" srcId="{4C35D32F-0EAB-4CD7-82EE-45574DC2A586}" destId="{2463512F-938D-4E07-9D5C-7B2E99ABD39E}" srcOrd="0" destOrd="0" presId="urn:microsoft.com/office/officeart/2005/8/layout/target3"/>
    <dgm:cxn modelId="{09B662A2-9D71-4BF2-8384-9F944952AD34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A953FA9-7F48-487D-8E25-5F198D85E1EF}" type="presOf" srcId="{4865AC3F-78E2-43BA-A56B-7C465B8FCF11}" destId="{54F8D70D-FB57-4298-A600-D8F61B2A354A}" srcOrd="0" destOrd="0" presId="urn:microsoft.com/office/officeart/2005/8/layout/target3"/>
    <dgm:cxn modelId="{3E417E23-1E62-4E9B-8E56-37D4190982F5}" type="presOf" srcId="{B651F6E3-6281-48DB-9319-2AEAFDAE7572}" destId="{70A198DD-41D2-4313-8B5B-1CF1BCF383F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44B1B46-8570-447E-9FD6-D777ED097961}" type="presOf" srcId="{4865AC3F-78E2-43BA-A56B-7C465B8FCF11}" destId="{FC425D1D-3DF2-408E-A4F8-250CA94A450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2AE26690-EDDF-4185-9E21-6D824C17C989}" type="presParOf" srcId="{333A1088-737F-45CB-B68E-254E46348037}" destId="{F5ABB229-8D3B-4694-996A-96F23CF14429}" srcOrd="0" destOrd="0" presId="urn:microsoft.com/office/officeart/2005/8/layout/target3"/>
    <dgm:cxn modelId="{1B1FED71-DC0D-4950-9EAE-38F9F0C74A93}" type="presParOf" srcId="{333A1088-737F-45CB-B68E-254E46348037}" destId="{F41139FD-01EE-4571-8B17-4FB00FC51163}" srcOrd="1" destOrd="0" presId="urn:microsoft.com/office/officeart/2005/8/layout/target3"/>
    <dgm:cxn modelId="{F5B3BB29-95E6-4394-94BC-61354BE98534}" type="presParOf" srcId="{333A1088-737F-45CB-B68E-254E46348037}" destId="{D005CE8C-CC26-4C3E-AC11-E15060ECD759}" srcOrd="2" destOrd="0" presId="urn:microsoft.com/office/officeart/2005/8/layout/target3"/>
    <dgm:cxn modelId="{747D94FC-1D58-45C7-8676-33A4E0390371}" type="presParOf" srcId="{333A1088-737F-45CB-B68E-254E46348037}" destId="{E2699407-A48D-4333-A645-7FA48F1FE3B7}" srcOrd="3" destOrd="0" presId="urn:microsoft.com/office/officeart/2005/8/layout/target3"/>
    <dgm:cxn modelId="{AC3C9FF8-386A-4F09-B2BE-31B761157A97}" type="presParOf" srcId="{333A1088-737F-45CB-B68E-254E46348037}" destId="{D5EA2712-68D0-4098-BDE6-B295C6AB6119}" srcOrd="4" destOrd="0" presId="urn:microsoft.com/office/officeart/2005/8/layout/target3"/>
    <dgm:cxn modelId="{B2C2CE78-2CDD-4FB8-A387-F274D863A946}" type="presParOf" srcId="{333A1088-737F-45CB-B68E-254E46348037}" destId="{54F8D70D-FB57-4298-A600-D8F61B2A354A}" srcOrd="5" destOrd="0" presId="urn:microsoft.com/office/officeart/2005/8/layout/target3"/>
    <dgm:cxn modelId="{A0C30EC1-1E23-4332-A8B1-715FD6E41A19}" type="presParOf" srcId="{333A1088-737F-45CB-B68E-254E46348037}" destId="{C616B022-AA0C-4D3B-BDBF-093D86622E86}" srcOrd="6" destOrd="0" presId="urn:microsoft.com/office/officeart/2005/8/layout/target3"/>
    <dgm:cxn modelId="{88F4C16C-394C-4C21-8DC9-168D194A0CD1}" type="presParOf" srcId="{333A1088-737F-45CB-B68E-254E46348037}" destId="{69684AB7-5B8D-45A5-BC2F-6AF80EB883EF}" srcOrd="7" destOrd="0" presId="urn:microsoft.com/office/officeart/2005/8/layout/target3"/>
    <dgm:cxn modelId="{337AD2B2-A09F-486E-B726-6686F7FFFD19}" type="presParOf" srcId="{333A1088-737F-45CB-B68E-254E46348037}" destId="{004736B2-18D3-4D6D-AA18-DF3F81E9E312}" srcOrd="8" destOrd="0" presId="urn:microsoft.com/office/officeart/2005/8/layout/target3"/>
    <dgm:cxn modelId="{A85B17D3-ABFB-46B6-88A9-7753337045D4}" type="presParOf" srcId="{333A1088-737F-45CB-B68E-254E46348037}" destId="{9CCAD005-8609-4003-9C1F-3AFC293FB9F9}" srcOrd="9" destOrd="0" presId="urn:microsoft.com/office/officeart/2005/8/layout/target3"/>
    <dgm:cxn modelId="{5B41259C-B8F9-4A5E-9FC7-BCFB20FD6053}" type="presParOf" srcId="{333A1088-737F-45CB-B68E-254E46348037}" destId="{0C4087F0-2DA9-4805-A823-C8C5404FEF67}" srcOrd="10" destOrd="0" presId="urn:microsoft.com/office/officeart/2005/8/layout/target3"/>
    <dgm:cxn modelId="{7F9313D5-1B14-43CC-A17A-3235CF9EFF35}" type="presParOf" srcId="{333A1088-737F-45CB-B68E-254E46348037}" destId="{7145B55B-1B24-4B93-A1D4-B8021E4AC78C}" srcOrd="11" destOrd="0" presId="urn:microsoft.com/office/officeart/2005/8/layout/target3"/>
    <dgm:cxn modelId="{77C18661-31F2-469B-B6BD-0FB8284E8448}" type="presParOf" srcId="{333A1088-737F-45CB-B68E-254E46348037}" destId="{6919BCDB-3A39-4371-A415-42187620F612}" srcOrd="12" destOrd="0" presId="urn:microsoft.com/office/officeart/2005/8/layout/target3"/>
    <dgm:cxn modelId="{4EF2B0FE-E32B-4178-93EE-CA7A5A67CBC3}" type="presParOf" srcId="{333A1088-737F-45CB-B68E-254E46348037}" destId="{19974A4C-782A-40F8-BDC1-A903A52CB5DC}" srcOrd="13" destOrd="0" presId="urn:microsoft.com/office/officeart/2005/8/layout/target3"/>
    <dgm:cxn modelId="{4A9E72CC-14BC-46A0-8CFF-496345988324}" type="presParOf" srcId="{333A1088-737F-45CB-B68E-254E46348037}" destId="{0F7944D4-5DCA-4B9E-A896-D52854246E44}" srcOrd="14" destOrd="0" presId="urn:microsoft.com/office/officeart/2005/8/layout/target3"/>
    <dgm:cxn modelId="{5017A9E3-436E-488A-A361-60F32FBEF168}" type="presParOf" srcId="{333A1088-737F-45CB-B68E-254E46348037}" destId="{DFC55A8B-2DFD-41AE-A307-96A1D2E66396}" srcOrd="15" destOrd="0" presId="urn:microsoft.com/office/officeart/2005/8/layout/target3"/>
    <dgm:cxn modelId="{7DF96617-03CB-4590-A622-3A576AAD4BAA}" type="presParOf" srcId="{333A1088-737F-45CB-B68E-254E46348037}" destId="{EB210E99-FECE-49F2-86FD-20F903E541DE}" srcOrd="16" destOrd="0" presId="urn:microsoft.com/office/officeart/2005/8/layout/target3"/>
    <dgm:cxn modelId="{5B259CB6-7DA2-4B9C-A235-2947ED80E3F4}" type="presParOf" srcId="{333A1088-737F-45CB-B68E-254E46348037}" destId="{2463512F-938D-4E07-9D5C-7B2E99ABD39E}" srcOrd="17" destOrd="0" presId="urn:microsoft.com/office/officeart/2005/8/layout/target3"/>
    <dgm:cxn modelId="{67D6AF7F-CAE1-4E80-80A4-B3EEA7FFD202}" type="presParOf" srcId="{333A1088-737F-45CB-B68E-254E46348037}" destId="{59FE3E3B-A92F-4A98-9A20-76394874AFA6}" srcOrd="18" destOrd="0" presId="urn:microsoft.com/office/officeart/2005/8/layout/target3"/>
    <dgm:cxn modelId="{72C1D062-8C4B-4189-9843-FCD68A8899EB}" type="presParOf" srcId="{333A1088-737F-45CB-B68E-254E46348037}" destId="{8EB502EF-CA4F-4140-AFB6-D26D41E73615}" srcOrd="19" destOrd="0" presId="urn:microsoft.com/office/officeart/2005/8/layout/target3"/>
    <dgm:cxn modelId="{4BF18CA0-A2E5-45BF-9179-23356E2F172D}" type="presParOf" srcId="{333A1088-737F-45CB-B68E-254E46348037}" destId="{6204D4B4-078C-4ACF-B823-77A728483A32}" srcOrd="20" destOrd="0" presId="urn:microsoft.com/office/officeart/2005/8/layout/target3"/>
    <dgm:cxn modelId="{1C7A1934-3F82-477A-AD01-63F0A3EA896B}" type="presParOf" srcId="{333A1088-737F-45CB-B68E-254E46348037}" destId="{AED2198E-93D5-4001-81B4-73124B309672}" srcOrd="21" destOrd="0" presId="urn:microsoft.com/office/officeart/2005/8/layout/target3"/>
    <dgm:cxn modelId="{B91F78DC-0EBA-4096-9DB5-719EF148C42C}" type="presParOf" srcId="{333A1088-737F-45CB-B68E-254E46348037}" destId="{FC425D1D-3DF2-408E-A4F8-250CA94A450A}" srcOrd="22" destOrd="0" presId="urn:microsoft.com/office/officeart/2005/8/layout/target3"/>
    <dgm:cxn modelId="{BEFB47D6-659F-4AC6-9A5C-6764710471B3}" type="presParOf" srcId="{333A1088-737F-45CB-B68E-254E46348037}" destId="{2CDFEC33-8C2A-49C6-B23B-FA3577B1DCE9}" srcOrd="23" destOrd="0" presId="urn:microsoft.com/office/officeart/2005/8/layout/target3"/>
    <dgm:cxn modelId="{0C300FB3-F12C-400D-8CAD-1715F9356A8C}" type="presParOf" srcId="{333A1088-737F-45CB-B68E-254E46348037}" destId="{70A198DD-41D2-4313-8B5B-1CF1BCF383FB}" srcOrd="24" destOrd="0" presId="urn:microsoft.com/office/officeart/2005/8/layout/target3"/>
    <dgm:cxn modelId="{AB8A90D3-4D6D-4165-9600-2AED2D5D8EE8}" type="presParOf" srcId="{333A1088-737F-45CB-B68E-254E46348037}" destId="{5C0D1B75-263C-4468-B985-565C95B9422B}" srcOrd="25" destOrd="0" presId="urn:microsoft.com/office/officeart/2005/8/layout/target3"/>
    <dgm:cxn modelId="{8E229BEF-6757-4BE0-82DE-FE41B78E6E99}" type="presParOf" srcId="{333A1088-737F-45CB-B68E-254E46348037}" destId="{A02C1AC3-4F1B-47BC-9A88-D00EAE61D85A}" srcOrd="26" destOrd="0" presId="urn:microsoft.com/office/officeart/2005/8/layout/target3"/>
    <dgm:cxn modelId="{0EC77EDD-95FE-4AFB-8F0C-29B3D6A65D10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58000" y="0"/>
        <a:ext cx="6498543" cy="254771"/>
      </dsp:txXfrm>
    </dsp:sp>
    <dsp:sp modelId="{D5EA2712-68D0-4098-BDE6-B295C6AB611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83059"/>
                <a:satOff val="10241"/>
                <a:lumOff val="11639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83059"/>
                <a:satOff val="10241"/>
                <a:lumOff val="11639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83059"/>
                <a:satOff val="10241"/>
                <a:lumOff val="11639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83059"/>
                <a:satOff val="10241"/>
                <a:lumOff val="1163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83059"/>
                <a:satOff val="10241"/>
                <a:lumOff val="1163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83059"/>
              <a:satOff val="10241"/>
              <a:lumOff val="1163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73578"/>
              <a:satOff val="10418"/>
              <a:lumOff val="1078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DATUM: 12. 2. 2011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254771"/>
        <a:ext cx="6498543" cy="254771"/>
      </dsp:txXfrm>
    </dsp:sp>
    <dsp:sp modelId="{69684AB7-5B8D-45A5-BC2F-6AF80EB883E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166118"/>
                <a:satOff val="20482"/>
                <a:lumOff val="23278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166118"/>
                <a:satOff val="20482"/>
                <a:lumOff val="23278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166118"/>
                <a:satOff val="20482"/>
                <a:lumOff val="23278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166118"/>
                <a:satOff val="20482"/>
                <a:lumOff val="2327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166118"/>
                <a:satOff val="20482"/>
                <a:lumOff val="2327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166118"/>
              <a:satOff val="20482"/>
              <a:lumOff val="23278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147155"/>
              <a:satOff val="20836"/>
              <a:lumOff val="2157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kern="12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509542"/>
        <a:ext cx="6498543" cy="254771"/>
      </dsp:txXfrm>
    </dsp:sp>
    <dsp:sp modelId="{0C4087F0-2DA9-4805-A823-C8C5404FEF6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249177"/>
                <a:satOff val="30723"/>
                <a:lumOff val="34917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249177"/>
                <a:satOff val="30723"/>
                <a:lumOff val="34917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249177"/>
                <a:satOff val="30723"/>
                <a:lumOff val="34917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249177"/>
                <a:satOff val="30723"/>
                <a:lumOff val="3491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249177"/>
                <a:satOff val="30723"/>
                <a:lumOff val="3491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249177"/>
              <a:satOff val="30723"/>
              <a:lumOff val="3491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220733"/>
              <a:satOff val="31254"/>
              <a:lumOff val="3235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VY_32_INOVACE_20_Vyjmenovaná slova po M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764313"/>
        <a:ext cx="6498543" cy="254773"/>
      </dsp:txXfrm>
    </dsp:sp>
    <dsp:sp modelId="{19974A4C-782A-40F8-BDC1-A903A52CB5DC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249177"/>
                <a:satOff val="30723"/>
                <a:lumOff val="34917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249177"/>
                <a:satOff val="30723"/>
                <a:lumOff val="34917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249177"/>
                <a:satOff val="30723"/>
                <a:lumOff val="34917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249177"/>
                <a:satOff val="30723"/>
                <a:lumOff val="34917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249177"/>
                <a:satOff val="30723"/>
                <a:lumOff val="34917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249177"/>
              <a:satOff val="30723"/>
              <a:lumOff val="34917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220733"/>
              <a:satOff val="31254"/>
              <a:lumOff val="3235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1019086"/>
        <a:ext cx="6498543" cy="254771"/>
      </dsp:txXfrm>
    </dsp:sp>
    <dsp:sp modelId="{EB210E99-FECE-49F2-86FD-20F903E541D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166118"/>
                <a:satOff val="20482"/>
                <a:lumOff val="23278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166118"/>
                <a:satOff val="20482"/>
                <a:lumOff val="23278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166118"/>
                <a:satOff val="20482"/>
                <a:lumOff val="23278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166118"/>
                <a:satOff val="20482"/>
                <a:lumOff val="23278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166118"/>
                <a:satOff val="20482"/>
                <a:lumOff val="23278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166118"/>
              <a:satOff val="20482"/>
              <a:lumOff val="23278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147155"/>
              <a:satOff val="20836"/>
              <a:lumOff val="2157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ČÍSLO PROJEKTU:   </a:t>
          </a:r>
          <a:r>
            <a:rPr lang="cs-CZ" sz="2000" kern="1200" dirty="0" smtClean="0">
              <a:latin typeface="Calibri" pitchFamily="34" charset="0"/>
              <a:cs typeface="Calibri" pitchFamily="34" charset="0"/>
            </a:rPr>
            <a:t>CZ.1.07/1.4.00/21.1871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6498543" cy="254771"/>
      </dsp:txXfrm>
    </dsp:sp>
    <dsp:sp modelId="{8EB502EF-CA4F-4140-AFB6-D26D41E7361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83059"/>
                <a:satOff val="10241"/>
                <a:lumOff val="11639"/>
                <a:alphaOff val="0"/>
                <a:tint val="92000"/>
                <a:satMod val="170000"/>
              </a:schemeClr>
            </a:gs>
            <a:gs pos="15000">
              <a:schemeClr val="accent2">
                <a:shade val="50000"/>
                <a:hueOff val="83059"/>
                <a:satOff val="10241"/>
                <a:lumOff val="11639"/>
                <a:alphaOff val="0"/>
                <a:tint val="92000"/>
                <a:shade val="99000"/>
                <a:satMod val="170000"/>
              </a:schemeClr>
            </a:gs>
            <a:gs pos="62000">
              <a:schemeClr val="accent2">
                <a:shade val="50000"/>
                <a:hueOff val="83059"/>
                <a:satOff val="10241"/>
                <a:lumOff val="11639"/>
                <a:alphaOff val="0"/>
                <a:tint val="96000"/>
                <a:shade val="80000"/>
                <a:satMod val="170000"/>
              </a:schemeClr>
            </a:gs>
            <a:gs pos="97000">
              <a:schemeClr val="accent2">
                <a:shade val="50000"/>
                <a:hueOff val="83059"/>
                <a:satOff val="10241"/>
                <a:lumOff val="11639"/>
                <a:alphaOff val="0"/>
                <a:tint val="98000"/>
                <a:shade val="63000"/>
                <a:satMod val="170000"/>
              </a:schemeClr>
            </a:gs>
            <a:gs pos="100000">
              <a:schemeClr val="accent2">
                <a:shade val="50000"/>
                <a:hueOff val="83059"/>
                <a:satOff val="10241"/>
                <a:lumOff val="11639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2">
              <a:shade val="50000"/>
              <a:hueOff val="83059"/>
              <a:satOff val="10241"/>
              <a:lumOff val="11639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73578"/>
              <a:satOff val="10418"/>
              <a:lumOff val="1078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latin typeface="Calibri" pitchFamily="34" charset="0"/>
            <a:cs typeface="Calibri" pitchFamily="34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6DCE0B-C552-49F8-9F29-BF262838CBF2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8C8EF1-9411-46DC-8009-4CD5ADF722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614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FC57A61-3B69-4BDF-9E4C-BF0B126BDCC5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E60E807-1235-4701-8CA5-9BDD6BB19A1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8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7.wmf"/><Relationship Id="rId2" Type="http://schemas.openxmlformats.org/officeDocument/2006/relationships/image" Target="../media/image3.wmf"/><Relationship Id="rId16" Type="http://schemas.openxmlformats.org/officeDocument/2006/relationships/image" Target="../media/image16.png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wmf"/><Relationship Id="rId5" Type="http://schemas.openxmlformats.org/officeDocument/2006/relationships/image" Target="../media/image6.png"/><Relationship Id="rId15" Type="http://schemas.openxmlformats.org/officeDocument/2006/relationships/hyperlink" Target="http://cs.wikipedia.org/wiki/Soubor:Litomy%C5%A1l,_Schloss.jpg" TargetMode="External"/><Relationship Id="rId10" Type="http://schemas.openxmlformats.org/officeDocument/2006/relationships/image" Target="../media/image11.wmf"/><Relationship Id="rId19" Type="http://schemas.openxmlformats.org/officeDocument/2006/relationships/image" Target="../media/image19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3.wmf"/><Relationship Id="rId18" Type="http://schemas.openxmlformats.org/officeDocument/2006/relationships/image" Target="../media/image16.png"/><Relationship Id="rId3" Type="http://schemas.openxmlformats.org/officeDocument/2006/relationships/image" Target="../media/image19.wmf"/><Relationship Id="rId7" Type="http://schemas.openxmlformats.org/officeDocument/2006/relationships/image" Target="../media/image8.wmf"/><Relationship Id="rId12" Type="http://schemas.openxmlformats.org/officeDocument/2006/relationships/image" Target="../media/image15.png"/><Relationship Id="rId17" Type="http://schemas.openxmlformats.org/officeDocument/2006/relationships/hyperlink" Target="http://cs.wikipedia.org/wiki/Soubor:Litomy%C5%A1l,_Schloss.jpg" TargetMode="External"/><Relationship Id="rId2" Type="http://schemas.openxmlformats.org/officeDocument/2006/relationships/image" Target="../media/image18.wmf"/><Relationship Id="rId16" Type="http://schemas.openxmlformats.org/officeDocument/2006/relationships/image" Target="../media/image14.wmf"/><Relationship Id="rId20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wmf"/><Relationship Id="rId5" Type="http://schemas.openxmlformats.org/officeDocument/2006/relationships/image" Target="../media/image6.png"/><Relationship Id="rId15" Type="http://schemas.openxmlformats.org/officeDocument/2006/relationships/image" Target="../media/image13.wmf"/><Relationship Id="rId10" Type="http://schemas.openxmlformats.org/officeDocument/2006/relationships/image" Target="../media/image11.wmf"/><Relationship Id="rId19" Type="http://schemas.openxmlformats.org/officeDocument/2006/relationships/image" Target="../media/image17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12.wmf"/><Relationship Id="rId18" Type="http://schemas.openxmlformats.org/officeDocument/2006/relationships/image" Target="../media/image4.wmf"/><Relationship Id="rId3" Type="http://schemas.openxmlformats.org/officeDocument/2006/relationships/image" Target="../media/image5.wmf"/><Relationship Id="rId7" Type="http://schemas.openxmlformats.org/officeDocument/2006/relationships/image" Target="../media/image19.wmf"/><Relationship Id="rId12" Type="http://schemas.openxmlformats.org/officeDocument/2006/relationships/image" Target="../media/image11.wmf"/><Relationship Id="rId17" Type="http://schemas.openxmlformats.org/officeDocument/2006/relationships/image" Target="../media/image3.wmf"/><Relationship Id="rId2" Type="http://schemas.openxmlformats.org/officeDocument/2006/relationships/image" Target="../media/image18.wmf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10.wmf"/><Relationship Id="rId5" Type="http://schemas.openxmlformats.org/officeDocument/2006/relationships/image" Target="../media/image22.png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21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12.wmf"/><Relationship Id="rId18" Type="http://schemas.openxmlformats.org/officeDocument/2006/relationships/image" Target="../media/image4.wmf"/><Relationship Id="rId3" Type="http://schemas.openxmlformats.org/officeDocument/2006/relationships/image" Target="../media/image5.wmf"/><Relationship Id="rId7" Type="http://schemas.openxmlformats.org/officeDocument/2006/relationships/image" Target="../media/image19.wmf"/><Relationship Id="rId12" Type="http://schemas.openxmlformats.org/officeDocument/2006/relationships/image" Target="../media/image11.wmf"/><Relationship Id="rId17" Type="http://schemas.openxmlformats.org/officeDocument/2006/relationships/image" Target="../media/image3.wmf"/><Relationship Id="rId2" Type="http://schemas.openxmlformats.org/officeDocument/2006/relationships/image" Target="../media/image18.wmf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11" Type="http://schemas.openxmlformats.org/officeDocument/2006/relationships/image" Target="../media/image10.wmf"/><Relationship Id="rId5" Type="http://schemas.openxmlformats.org/officeDocument/2006/relationships/image" Target="../media/image22.png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21.png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6502998"/>
              </p:ext>
            </p:extLst>
          </p:nvPr>
        </p:nvGraphicFramePr>
        <p:xfrm>
          <a:off x="1115616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781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35746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Calibri" pitchFamily="34" charset="0"/>
                <a:cs typeface="Calibri" pitchFamily="34" charset="0"/>
              </a:rPr>
              <a:t>DUM </a:t>
            </a:r>
            <a:r>
              <a:rPr lang="cs-CZ" sz="2400">
                <a:latin typeface="Calibri" pitchFamily="34" charset="0"/>
                <a:cs typeface="Calibri" pitchFamily="34" charset="0"/>
              </a:rPr>
              <a:t>pro </a:t>
            </a:r>
            <a:r>
              <a:rPr lang="cs-CZ" sz="2400" smtClean="0">
                <a:latin typeface="Calibri" pitchFamily="34" charset="0"/>
                <a:cs typeface="Calibri" pitchFamily="34" charset="0"/>
              </a:rPr>
              <a:t>3.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ročník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materiál je určen k prezentaci a procvičení vyjmenovaných slov po M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snímku 3 se žáci seznamují s vyjmenovanými slovy po M pomocí obrázků, společně si vysvětlují význam jednotlivých slov, vymýšlí slova příbuzná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snímku 4 žáci doplňují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vyjm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slova k obrázkům (ústně nebo fixem), kliknutím si odpověď zkontrolují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snímky 5, 8 a 10 slouží k procvičení učiva (po vytištění je lze použít jako pracovní listy)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600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6" name="Přímá spojnice 75"/>
          <p:cNvCxnSpPr>
            <a:stCxn id="74" idx="2"/>
            <a:endCxn id="74" idx="2"/>
          </p:cNvCxnSpPr>
          <p:nvPr/>
        </p:nvCxnSpPr>
        <p:spPr>
          <a:xfrm>
            <a:off x="8026060" y="5360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stCxn id="74" idx="2"/>
            <a:endCxn id="74" idx="2"/>
          </p:cNvCxnSpPr>
          <p:nvPr/>
        </p:nvCxnSpPr>
        <p:spPr>
          <a:xfrm>
            <a:off x="8026060" y="5360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>
            <a:stCxn id="74" idx="2"/>
            <a:endCxn id="74" idx="2"/>
          </p:cNvCxnSpPr>
          <p:nvPr/>
        </p:nvCxnSpPr>
        <p:spPr>
          <a:xfrm>
            <a:off x="8026060" y="5360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" name="Skupina 43"/>
          <p:cNvGrpSpPr/>
          <p:nvPr/>
        </p:nvGrpSpPr>
        <p:grpSpPr>
          <a:xfrm>
            <a:off x="4965433" y="4452945"/>
            <a:ext cx="2177075" cy="2160142"/>
            <a:chOff x="4969286" y="4446502"/>
            <a:chExt cx="2177075" cy="2160142"/>
          </a:xfrm>
        </p:grpSpPr>
        <p:grpSp>
          <p:nvGrpSpPr>
            <p:cNvPr id="5" name="Skupina 4"/>
            <p:cNvGrpSpPr/>
            <p:nvPr/>
          </p:nvGrpSpPr>
          <p:grpSpPr>
            <a:xfrm>
              <a:off x="5136937" y="4446502"/>
              <a:ext cx="1659369" cy="1619894"/>
              <a:chOff x="4429538" y="4380407"/>
              <a:chExt cx="1659369" cy="1619894"/>
            </a:xfrm>
          </p:grpSpPr>
          <p:pic>
            <p:nvPicPr>
              <p:cNvPr id="1060" name="Picture 36" descr="C:\Documents and Settings\Jana\Local Settings\Temporary Internet Files\Content.IE5\RSBZXVRJ\MC900232446[1].wmf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9538" y="4380407"/>
                <a:ext cx="1419500" cy="115646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90" name="Picture 66" descr="C:\Documents and Settings\Jana\Local Settings\Temporary Internet Files\Content.IE5\8UMYXVNH\MC900232049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89746" y="4797152"/>
                <a:ext cx="1099161" cy="120314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6" name="TextovéPole 25"/>
            <p:cNvSpPr txBox="1"/>
            <p:nvPr/>
          </p:nvSpPr>
          <p:spPr>
            <a:xfrm>
              <a:off x="4969286" y="6237312"/>
              <a:ext cx="217707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nachomýtnout se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234226" y="434472"/>
            <a:ext cx="1508726" cy="1814919"/>
            <a:chOff x="7234226" y="434472"/>
            <a:chExt cx="1508726" cy="1814919"/>
          </a:xfrm>
        </p:grpSpPr>
        <p:grpSp>
          <p:nvGrpSpPr>
            <p:cNvPr id="4" name="Skupina 3"/>
            <p:cNvGrpSpPr/>
            <p:nvPr/>
          </p:nvGrpSpPr>
          <p:grpSpPr>
            <a:xfrm>
              <a:off x="7234226" y="434472"/>
              <a:ext cx="1508726" cy="1378510"/>
              <a:chOff x="971800" y="1945252"/>
              <a:chExt cx="1876316" cy="1631073"/>
            </a:xfrm>
          </p:grpSpPr>
          <p:pic>
            <p:nvPicPr>
              <p:cNvPr id="1040" name="Picture 16" descr="C:\Documents and Settings\Jana\Local Settings\Temporary Internet Files\Content.IE5\93K67UOX\MC900346891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82128" y="3071200"/>
                <a:ext cx="898398" cy="50512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42" name="Picture 18" descr="C:\Documents and Settings\Jana\Local Settings\Temporary Internet Files\Content.IE5\KJRJUKIT\MC900438043[1]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20532" y="1945252"/>
                <a:ext cx="1227584" cy="122758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43" name="Picture 19" descr="C:\Documents and Settings\Jana\Local Settings\Temporary Internet Files\Content.IE5\75S19SFW\MC900438018[1]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971800" y="2593967"/>
                <a:ext cx="867544" cy="86754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7445530" y="1882064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hmyz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137695" y="2831610"/>
            <a:ext cx="1798622" cy="1336543"/>
            <a:chOff x="1137695" y="2831610"/>
            <a:chExt cx="1798622" cy="1336543"/>
          </a:xfrm>
        </p:grpSpPr>
        <p:pic>
          <p:nvPicPr>
            <p:cNvPr id="1044" name="Picture 20" descr="C:\Documents and Settings\Jana\Local Settings\Temporary Internet Files\Content.IE5\IQZRG32A\MC90032965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37695" y="2831610"/>
              <a:ext cx="1798622" cy="8555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1262462" y="3800826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myš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826857" y="2752575"/>
            <a:ext cx="1225366" cy="1419076"/>
            <a:chOff x="2826857" y="2752575"/>
            <a:chExt cx="1225366" cy="1419076"/>
          </a:xfrm>
        </p:grpSpPr>
        <p:pic>
          <p:nvPicPr>
            <p:cNvPr id="1045" name="Picture 21" descr="C:\Documents and Settings\Jana\Local Settings\Temporary Internet Files\Content.IE5\93K67UOX\MC900391446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9030" y="2752575"/>
              <a:ext cx="1123193" cy="9345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>
              <a:off x="2826857" y="3802319"/>
              <a:ext cx="121026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hlemýžď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418944" y="2499238"/>
            <a:ext cx="1170208" cy="1672413"/>
            <a:chOff x="4418944" y="2499238"/>
            <a:chExt cx="1170208" cy="1672413"/>
          </a:xfrm>
        </p:grpSpPr>
        <p:pic>
          <p:nvPicPr>
            <p:cNvPr id="1047" name="Picture 23" descr="C:\Documents and Settings\Jana\Local Settings\Temporary Internet Files\Content.IE5\93K67UOX\MC90021491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18944" y="2499238"/>
              <a:ext cx="1170208" cy="12019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4505354" y="3804324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mýtit</a:t>
              </a:r>
              <a:endParaRPr lang="cs-CZ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930312" y="2734427"/>
            <a:ext cx="1149061" cy="1423511"/>
            <a:chOff x="5930312" y="2734427"/>
            <a:chExt cx="1149061" cy="1423511"/>
          </a:xfrm>
        </p:grpSpPr>
        <p:pic>
          <p:nvPicPr>
            <p:cNvPr id="1050" name="Picture 26" descr="C:\Documents and Settings\Jana\Local Settings\Temporary Internet Files\Content.IE5\75S19SFW\MC900353991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3971" y="2734427"/>
              <a:ext cx="827147" cy="9078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5930312" y="3788606"/>
              <a:ext cx="114906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zamykat</a:t>
              </a:r>
              <a:endParaRPr lang="cs-CZ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268599" y="2516106"/>
            <a:ext cx="1494161" cy="1671325"/>
            <a:chOff x="7268599" y="2516106"/>
            <a:chExt cx="1494161" cy="1671325"/>
          </a:xfrm>
        </p:grpSpPr>
        <p:pic>
          <p:nvPicPr>
            <p:cNvPr id="1053" name="Picture 29" descr="C:\Documents and Settings\Jana\Local Settings\Temporary Internet Files\Content.IE5\75S19SFW\MC900232985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68599" y="2516106"/>
              <a:ext cx="1494161" cy="127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7435658" y="3818099"/>
              <a:ext cx="1096782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smýkat</a:t>
              </a:r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223470" y="4495453"/>
            <a:ext cx="2125759" cy="2039183"/>
            <a:chOff x="1223470" y="4495453"/>
            <a:chExt cx="2125759" cy="2039183"/>
          </a:xfrm>
        </p:grpSpPr>
        <p:grpSp>
          <p:nvGrpSpPr>
            <p:cNvPr id="10" name="Skupina 9"/>
            <p:cNvGrpSpPr/>
            <p:nvPr/>
          </p:nvGrpSpPr>
          <p:grpSpPr>
            <a:xfrm>
              <a:off x="1223470" y="4495453"/>
              <a:ext cx="2125759" cy="1559921"/>
              <a:chOff x="1005147" y="3340947"/>
              <a:chExt cx="2793577" cy="1891870"/>
            </a:xfrm>
          </p:grpSpPr>
          <p:pic>
            <p:nvPicPr>
              <p:cNvPr id="1092" name="Picture 68" descr="C:\Documents and Settings\Jana\Local Settings\Temporary Internet Files\Content.IE5\93K67UOX\MC900356339[1].wmf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05147" y="3403103"/>
                <a:ext cx="1829714" cy="182971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57" name="Picture 33" descr="C:\Documents and Settings\Jana\Local Settings\Temporary Internet Files\Content.IE5\IQZRG32A\MC900296088[1].wmf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339752" y="3340947"/>
                <a:ext cx="1458972" cy="132862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36" name="TextovéPole 35"/>
            <p:cNvSpPr txBox="1"/>
            <p:nvPr/>
          </p:nvSpPr>
          <p:spPr>
            <a:xfrm>
              <a:off x="1299914" y="6165304"/>
              <a:ext cx="115623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dmýchat</a:t>
              </a:r>
              <a:endParaRPr lang="cs-CZ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394897" y="4687222"/>
            <a:ext cx="1418847" cy="1845409"/>
            <a:chOff x="3394897" y="4687222"/>
            <a:chExt cx="1418847" cy="1845409"/>
          </a:xfrm>
        </p:grpSpPr>
        <p:pic>
          <p:nvPicPr>
            <p:cNvPr id="1055" name="Picture 31" descr="C:\Documents and Settings\Jana\Local Settings\Temporary Internet Files\Content.IE5\CK6ZA9E8\MC900436884[1].png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94897" y="4687222"/>
              <a:ext cx="1418847" cy="14188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3645658" y="6165304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chmýří</a:t>
              </a:r>
              <a:endParaRPr lang="cs-CZ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309760" y="4705894"/>
            <a:ext cx="1562100" cy="1816238"/>
            <a:chOff x="7309760" y="4705894"/>
            <a:chExt cx="1562100" cy="1816238"/>
          </a:xfrm>
        </p:grpSpPr>
        <p:pic>
          <p:nvPicPr>
            <p:cNvPr id="1093" name="Picture 69">
              <a:hlinkClick r:id="rId15"/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9760" y="4705894"/>
              <a:ext cx="1562100" cy="14001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7416909" y="6152800"/>
              <a:ext cx="1314780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Litomyšl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24008" y="61897"/>
            <a:ext cx="1331306" cy="2246283"/>
            <a:chOff x="1124008" y="61897"/>
            <a:chExt cx="1331306" cy="2246283"/>
          </a:xfrm>
        </p:grpSpPr>
        <p:sp>
          <p:nvSpPr>
            <p:cNvPr id="39" name="TextovéPole 38"/>
            <p:cNvSpPr txBox="1"/>
            <p:nvPr/>
          </p:nvSpPr>
          <p:spPr>
            <a:xfrm>
              <a:off x="1422131" y="1940853"/>
              <a:ext cx="757411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my</a:t>
              </a:r>
              <a:endParaRPr lang="cs-CZ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1124008" y="61897"/>
              <a:ext cx="1331306" cy="1794661"/>
              <a:chOff x="1124846" y="7040"/>
              <a:chExt cx="1331306" cy="1794661"/>
            </a:xfrm>
          </p:grpSpPr>
          <p:pic>
            <p:nvPicPr>
              <p:cNvPr id="8" name="Picture 9" descr="C:\Documents and Settings\Jana\Local Settings\Temporary Internet Files\Content.IE5\IQZRG32A\MC900343361[1].wmf"/>
              <p:cNvPicPr>
                <a:picLocks noChangeAspect="1"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24846" y="513756"/>
                <a:ext cx="1331306" cy="128794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grpSp>
            <p:nvGrpSpPr>
              <p:cNvPr id="11" name="Skupina 10"/>
              <p:cNvGrpSpPr/>
              <p:nvPr/>
            </p:nvGrpSpPr>
            <p:grpSpPr>
              <a:xfrm>
                <a:off x="1495302" y="7040"/>
                <a:ext cx="860370" cy="398522"/>
                <a:chOff x="1495302" y="7040"/>
                <a:chExt cx="860370" cy="398522"/>
              </a:xfrm>
            </p:grpSpPr>
            <p:sp>
              <p:nvSpPr>
                <p:cNvPr id="3" name="Oválný popisek 2"/>
                <p:cNvSpPr/>
                <p:nvPr/>
              </p:nvSpPr>
              <p:spPr>
                <a:xfrm>
                  <a:off x="1495302" y="7040"/>
                  <a:ext cx="855734" cy="394964"/>
                </a:xfrm>
                <a:prstGeom prst="wedgeEllipseCallout">
                  <a:avLst>
                    <a:gd name="adj1" fmla="val 41213"/>
                    <a:gd name="adj2" fmla="val 112288"/>
                  </a:avLst>
                </a:prstGeom>
                <a:noFill/>
                <a:ln w="3175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Oválný popisek 42"/>
                <p:cNvSpPr/>
                <p:nvPr/>
              </p:nvSpPr>
              <p:spPr>
                <a:xfrm>
                  <a:off x="1495302" y="7040"/>
                  <a:ext cx="855734" cy="394964"/>
                </a:xfrm>
                <a:prstGeom prst="wedgeEllipseCallout">
                  <a:avLst>
                    <a:gd name="adj1" fmla="val 10189"/>
                    <a:gd name="adj2" fmla="val 92373"/>
                  </a:avLst>
                </a:prstGeom>
                <a:noFill/>
                <a:ln w="3175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2" name="Oválný popisek 41"/>
                <p:cNvSpPr/>
                <p:nvPr/>
              </p:nvSpPr>
              <p:spPr>
                <a:xfrm>
                  <a:off x="1499938" y="10598"/>
                  <a:ext cx="855734" cy="394964"/>
                </a:xfrm>
                <a:prstGeom prst="wedgeEllipseCallout">
                  <a:avLst>
                    <a:gd name="adj1" fmla="val -49559"/>
                    <a:gd name="adj2" fmla="val 112289"/>
                  </a:avLst>
                </a:prstGeom>
                <a:noFill/>
                <a:ln w="3175">
                  <a:solidFill>
                    <a:srgbClr val="00B0F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" name="TextovéPole 6"/>
              <p:cNvSpPr txBox="1"/>
              <p:nvPr/>
            </p:nvSpPr>
            <p:spPr>
              <a:xfrm>
                <a:off x="1653624" y="42504"/>
                <a:ext cx="53908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my</a:t>
                </a:r>
                <a:endParaRPr lang="cs-CZ" dirty="0"/>
              </a:p>
            </p:txBody>
          </p:sp>
        </p:grpSp>
      </p:grpSp>
      <p:grpSp>
        <p:nvGrpSpPr>
          <p:cNvPr id="15" name="Skupina 14"/>
          <p:cNvGrpSpPr/>
          <p:nvPr/>
        </p:nvGrpSpPr>
        <p:grpSpPr>
          <a:xfrm>
            <a:off x="2807595" y="513756"/>
            <a:ext cx="1442890" cy="1814771"/>
            <a:chOff x="2807595" y="513756"/>
            <a:chExt cx="1442890" cy="1814771"/>
          </a:xfrm>
        </p:grpSpPr>
        <p:pic>
          <p:nvPicPr>
            <p:cNvPr id="1030" name="Picture 6" descr="C:\Documents and Settings\Jana\Local Settings\Temporary Internet Files\Content.IE5\93K67UOX\MC900232153[1].wmf"/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07595" y="513756"/>
              <a:ext cx="1442890" cy="14181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3035276" y="1961200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mýt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572000" y="321887"/>
            <a:ext cx="1152855" cy="1975376"/>
            <a:chOff x="4572000" y="321887"/>
            <a:chExt cx="1152855" cy="1975376"/>
          </a:xfrm>
        </p:grpSpPr>
        <p:pic>
          <p:nvPicPr>
            <p:cNvPr id="1031" name="Picture 7" descr="C:\Documents and Settings\Jana\Local Settings\Temporary Internet Files\Content.IE5\93K67UOX\MC900410371[1].wmf"/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21887"/>
              <a:ext cx="1152855" cy="1521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4647504" y="1929936"/>
              <a:ext cx="1001846" cy="36732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myslit</a:t>
              </a:r>
              <a:endParaRPr lang="cs-CZ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944368" y="121200"/>
            <a:ext cx="1483803" cy="2199163"/>
            <a:chOff x="5944368" y="121200"/>
            <a:chExt cx="1483803" cy="2199163"/>
          </a:xfrm>
        </p:grpSpPr>
        <p:sp>
          <p:nvSpPr>
            <p:cNvPr id="53" name="Obláček 52"/>
            <p:cNvSpPr/>
            <p:nvPr/>
          </p:nvSpPr>
          <p:spPr>
            <a:xfrm>
              <a:off x="5944368" y="121200"/>
              <a:ext cx="1483803" cy="477167"/>
            </a:xfrm>
            <a:prstGeom prst="cloudCallout">
              <a:avLst>
                <a:gd name="adj1" fmla="val -15933"/>
                <a:gd name="adj2" fmla="val 101103"/>
              </a:avLst>
            </a:prstGeom>
            <a:noFill/>
            <a:ln w="31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6040074" y="173284"/>
              <a:ext cx="1322363" cy="2147079"/>
              <a:chOff x="6040074" y="173284"/>
              <a:chExt cx="1322363" cy="2147079"/>
            </a:xfrm>
          </p:grpSpPr>
          <p:pic>
            <p:nvPicPr>
              <p:cNvPr id="52" name="Picture 2" descr="C:\Documents and Settings\Jana\Local Settings\Temporary Internet Files\Content.IE5\E3XUE8B7\MC900398129[1].wmf"/>
              <p:cNvPicPr>
                <a:picLocks noChangeAspect="1" noChangeArrowheads="1"/>
              </p:cNvPicPr>
              <p:nvPr/>
            </p:nvPicPr>
            <p:blipFill>
              <a:blip r:embed="rId2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41131" y="895299"/>
                <a:ext cx="1127374" cy="12183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54" name="TextovéPole 53"/>
              <p:cNvSpPr txBox="1"/>
              <p:nvPr/>
            </p:nvSpPr>
            <p:spPr>
              <a:xfrm>
                <a:off x="6103475" y="173284"/>
                <a:ext cx="1258962" cy="372998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/>
              <a:p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  30:5=2</a:t>
                </a:r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6040074" y="1951031"/>
                <a:ext cx="1075608" cy="369332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mýlit se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1096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Documents and Settings\Jana\Local Settings\Temporary Internet Files\Content.IE5\93K67UOX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7595" y="513756"/>
            <a:ext cx="1442890" cy="141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na\Local Settings\Temporary Internet Files\Content.IE5\93K67UOX\MC9004103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21887"/>
            <a:ext cx="1152855" cy="152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7234226" y="434472"/>
            <a:ext cx="1508726" cy="1378510"/>
            <a:chOff x="971800" y="1945252"/>
            <a:chExt cx="1876316" cy="1631073"/>
          </a:xfrm>
        </p:grpSpPr>
        <p:pic>
          <p:nvPicPr>
            <p:cNvPr id="1040" name="Picture 16" descr="C:\Documents and Settings\Jana\Local Settings\Temporary Internet Files\Content.IE5\93K67UOX\MC90034689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2128" y="3071200"/>
              <a:ext cx="898398" cy="505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2" name="Picture 18" descr="C:\Documents and Settings\Jana\Local Settings\Temporary Internet Files\Content.IE5\KJRJUKIT\MC900438043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0532" y="1945252"/>
              <a:ext cx="1227584" cy="1227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3" name="Picture 19" descr="C:\Documents and Settings\Jana\Local Settings\Temporary Internet Files\Content.IE5\75S19SFW\MC900438018[1].pn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800" y="2593967"/>
              <a:ext cx="867544" cy="8675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4" name="Picture 20" descr="C:\Documents and Settings\Jana\Local Settings\Temporary Internet Files\Content.IE5\IQZRG32A\MC9003296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7695" y="2831610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Documents and Settings\Jana\Local Settings\Temporary Internet Files\Content.IE5\93K67UOX\MC9003914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9030" y="2752575"/>
            <a:ext cx="1123193" cy="934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Documents and Settings\Jana\Local Settings\Temporary Internet Files\Content.IE5\93K67UOX\MC9002149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944" y="2499238"/>
            <a:ext cx="1170208" cy="1201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Documents and Settings\Jana\Local Settings\Temporary Internet Files\Content.IE5\75S19SFW\MC9003539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971" y="2734427"/>
            <a:ext cx="827147" cy="90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Documents and Settings\Jana\Local Settings\Temporary Internet Files\Content.IE5\75S19SFW\MC90023298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599" y="2516106"/>
            <a:ext cx="1494161" cy="127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Documents and Settings\Jana\Local Settings\Temporary Internet Files\Content.IE5\CK6ZA9E8\MC900436884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897" y="4687222"/>
            <a:ext cx="1418847" cy="1418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5136937" y="4446502"/>
            <a:ext cx="1659369" cy="1619894"/>
            <a:chOff x="4429538" y="4380407"/>
            <a:chExt cx="1659369" cy="1619894"/>
          </a:xfrm>
        </p:grpSpPr>
        <p:pic>
          <p:nvPicPr>
            <p:cNvPr id="1060" name="Picture 36" descr="C:\Documents and Settings\Jana\Local Settings\Temporary Internet Files\Content.IE5\RSBZXVRJ\MC900232446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9538" y="4380407"/>
              <a:ext cx="1419500" cy="11564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90" name="Picture 66" descr="C:\Documents and Settings\Jana\Local Settings\Temporary Internet Files\Content.IE5\8UMYXVNH\MC900232049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9746" y="4797152"/>
              <a:ext cx="1099161" cy="1203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76" name="Přímá spojnice 75"/>
          <p:cNvCxnSpPr/>
          <p:nvPr/>
        </p:nvCxnSpPr>
        <p:spPr>
          <a:xfrm>
            <a:off x="8026060" y="5360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>
            <a:off x="8026060" y="5360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8026060" y="5360641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>
            <a:off x="1223470" y="4495453"/>
            <a:ext cx="2125759" cy="1559921"/>
            <a:chOff x="1005147" y="3340947"/>
            <a:chExt cx="2793577" cy="1891870"/>
          </a:xfrm>
        </p:grpSpPr>
        <p:pic>
          <p:nvPicPr>
            <p:cNvPr id="1092" name="Picture 68" descr="C:\Documents and Settings\Jana\Local Settings\Temporary Internet Files\Content.IE5\93K67UOX\MC900356339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5147" y="3403103"/>
              <a:ext cx="1829714" cy="18297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57" name="Picture 33" descr="C:\Documents and Settings\Jana\Local Settings\Temporary Internet Files\Content.IE5\IQZRG32A\MC900296088[1].wmf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339752" y="3340947"/>
              <a:ext cx="1458972" cy="1328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93" name="Picture 69">
            <a:hlinkClick r:id="rId17"/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682" y="4705894"/>
            <a:ext cx="15621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4969286" y="6164301"/>
            <a:ext cx="217707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nachomýtnout se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35276" y="196120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647504" y="192993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445530" y="188206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262462" y="380082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826857" y="3802319"/>
            <a:ext cx="121026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05354" y="380432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mýtit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930312" y="3788606"/>
            <a:ext cx="114906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zamykat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435658" y="3818099"/>
            <a:ext cx="10967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smýkat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299914" y="6165304"/>
            <a:ext cx="115623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dmýchat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45658" y="616530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428172" y="6152800"/>
            <a:ext cx="131478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422131" y="1940853"/>
            <a:ext cx="757411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124008" y="61897"/>
            <a:ext cx="1331306" cy="1794661"/>
            <a:chOff x="1124846" y="7040"/>
            <a:chExt cx="1331306" cy="1794661"/>
          </a:xfrm>
        </p:grpSpPr>
        <p:pic>
          <p:nvPicPr>
            <p:cNvPr id="8" name="Picture 9" descr="C:\Documents and Settings\Jana\Local Settings\Temporary Internet Files\Content.IE5\IQZRG32A\MC900343361[1].wmf"/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24846" y="513756"/>
              <a:ext cx="1331306" cy="12879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11" name="Skupina 10"/>
            <p:cNvGrpSpPr/>
            <p:nvPr/>
          </p:nvGrpSpPr>
          <p:grpSpPr>
            <a:xfrm>
              <a:off x="1495302" y="7040"/>
              <a:ext cx="860370" cy="398522"/>
              <a:chOff x="1495302" y="7040"/>
              <a:chExt cx="860370" cy="398522"/>
            </a:xfrm>
          </p:grpSpPr>
          <p:sp>
            <p:nvSpPr>
              <p:cNvPr id="3" name="Oválný popisek 2"/>
              <p:cNvSpPr/>
              <p:nvPr/>
            </p:nvSpPr>
            <p:spPr>
              <a:xfrm>
                <a:off x="1495302" y="7040"/>
                <a:ext cx="855734" cy="394964"/>
              </a:xfrm>
              <a:prstGeom prst="wedgeEllipseCallout">
                <a:avLst>
                  <a:gd name="adj1" fmla="val 41213"/>
                  <a:gd name="adj2" fmla="val 112288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ný popisek 42"/>
              <p:cNvSpPr/>
              <p:nvPr/>
            </p:nvSpPr>
            <p:spPr>
              <a:xfrm>
                <a:off x="1495302" y="7040"/>
                <a:ext cx="855734" cy="394964"/>
              </a:xfrm>
              <a:prstGeom prst="wedgeEllipseCallout">
                <a:avLst>
                  <a:gd name="adj1" fmla="val 10189"/>
                  <a:gd name="adj2" fmla="val 92373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ný popisek 41"/>
              <p:cNvSpPr/>
              <p:nvPr/>
            </p:nvSpPr>
            <p:spPr>
              <a:xfrm>
                <a:off x="1499938" y="10598"/>
                <a:ext cx="855734" cy="394964"/>
              </a:xfrm>
              <a:prstGeom prst="wedgeEllipseCallout">
                <a:avLst>
                  <a:gd name="adj1" fmla="val -49559"/>
                  <a:gd name="adj2" fmla="val 112289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" name="TextovéPole 6"/>
            <p:cNvSpPr txBox="1"/>
            <p:nvPr/>
          </p:nvSpPr>
          <p:spPr>
            <a:xfrm>
              <a:off x="1653624" y="42504"/>
              <a:ext cx="53908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944368" y="121200"/>
            <a:ext cx="1483803" cy="1992399"/>
            <a:chOff x="5944368" y="121200"/>
            <a:chExt cx="1483803" cy="1992399"/>
          </a:xfrm>
        </p:grpSpPr>
        <p:pic>
          <p:nvPicPr>
            <p:cNvPr id="52" name="Picture 2" descr="C:\Documents and Settings\Jana\Local Settings\Temporary Internet Files\Content.IE5\E3XUE8B7\MC900398129[1].wmf"/>
            <p:cNvPicPr>
              <a:picLocks noChangeAspect="1" noChangeArrowheads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1131" y="895299"/>
              <a:ext cx="1127374" cy="12183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3" name="Obláček 52"/>
            <p:cNvSpPr/>
            <p:nvPr/>
          </p:nvSpPr>
          <p:spPr>
            <a:xfrm>
              <a:off x="5944368" y="121200"/>
              <a:ext cx="1483803" cy="477167"/>
            </a:xfrm>
            <a:prstGeom prst="cloudCallout">
              <a:avLst>
                <a:gd name="adj1" fmla="val -15933"/>
                <a:gd name="adj2" fmla="val 101103"/>
              </a:avLst>
            </a:prstGeom>
            <a:noFill/>
            <a:ln w="31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6103475" y="173284"/>
              <a:ext cx="1258962" cy="372998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  30:5=2</a:t>
              </a:r>
              <a:endParaRPr lang="cs-CZ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6040074" y="1951031"/>
            <a:ext cx="107560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mýlit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6693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extovéPole 28"/>
          <p:cNvSpPr txBox="1"/>
          <p:nvPr/>
        </p:nvSpPr>
        <p:spPr>
          <a:xfrm>
            <a:off x="5205568" y="296433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600029" y="749594"/>
            <a:ext cx="124918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600029" y="1733406"/>
            <a:ext cx="12258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dmýchat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183201" y="152790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178466" y="2190103"/>
            <a:ext cx="12657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zamykat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716620" y="5965424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mýtit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656635" y="3974355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254011" y="397636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600029" y="2937909"/>
            <a:ext cx="112242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mýlit se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178467" y="74959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131840" y="4862883"/>
            <a:ext cx="1964119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nachomýtnout se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302825" y="5965424"/>
            <a:ext cx="11413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smýkat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91903" y="5043869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89003" y="105543"/>
            <a:ext cx="4680520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Přiřaď vyjmenovaná slova k obrázkům</a:t>
            </a:r>
            <a:endParaRPr lang="cs-CZ" dirty="0"/>
          </a:p>
        </p:txBody>
      </p:sp>
      <p:pic>
        <p:nvPicPr>
          <p:cNvPr id="32" name="Picture 6" descr="C:\Documents and Settings\Jana\Local Settings\Temporary Internet Files\Content.IE5\93K67UOX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50" y="2937909"/>
            <a:ext cx="807470" cy="79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>
            <a:grpSpLocks noChangeAspect="1"/>
          </p:cNvGrpSpPr>
          <p:nvPr/>
        </p:nvGrpSpPr>
        <p:grpSpPr>
          <a:xfrm>
            <a:off x="1117960" y="527660"/>
            <a:ext cx="1001289" cy="914869"/>
            <a:chOff x="971800" y="1945252"/>
            <a:chExt cx="1876316" cy="1631073"/>
          </a:xfrm>
        </p:grpSpPr>
        <p:pic>
          <p:nvPicPr>
            <p:cNvPr id="34" name="Picture 16" descr="C:\Documents and Settings\Jana\Local Settings\Temporary Internet Files\Content.IE5\93K67UOX\MC90034689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2128" y="3071200"/>
              <a:ext cx="898398" cy="505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18" descr="C:\Documents and Settings\Jana\Local Settings\Temporary Internet Files\Content.IE5\KJRJUKIT\MC900438043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0532" y="1945252"/>
              <a:ext cx="1227584" cy="1227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19" descr="C:\Documents and Settings\Jana\Local Settings\Temporary Internet Files\Content.IE5\75S19SFW\MC90043801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800" y="2593967"/>
              <a:ext cx="867544" cy="8675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>
            <a:grpSpLocks noChangeAspect="1"/>
          </p:cNvGrpSpPr>
          <p:nvPr/>
        </p:nvGrpSpPr>
        <p:grpSpPr>
          <a:xfrm>
            <a:off x="7606146" y="5391545"/>
            <a:ext cx="759708" cy="1024121"/>
            <a:chOff x="1124846" y="7040"/>
            <a:chExt cx="1331306" cy="1794661"/>
          </a:xfrm>
        </p:grpSpPr>
        <p:pic>
          <p:nvPicPr>
            <p:cNvPr id="38" name="Picture 9" descr="C:\Documents and Settings\Jana\Local Settings\Temporary Internet Files\Content.IE5\IQZRG32A\MC900343361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24846" y="513756"/>
              <a:ext cx="1331306" cy="12879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9" name="Skupina 38"/>
            <p:cNvGrpSpPr/>
            <p:nvPr/>
          </p:nvGrpSpPr>
          <p:grpSpPr>
            <a:xfrm>
              <a:off x="1495302" y="7040"/>
              <a:ext cx="860370" cy="398522"/>
              <a:chOff x="1495302" y="7040"/>
              <a:chExt cx="860370" cy="398522"/>
            </a:xfrm>
          </p:grpSpPr>
          <p:sp>
            <p:nvSpPr>
              <p:cNvPr id="41" name="Oválný popisek 40"/>
              <p:cNvSpPr/>
              <p:nvPr/>
            </p:nvSpPr>
            <p:spPr>
              <a:xfrm>
                <a:off x="1495302" y="7040"/>
                <a:ext cx="855734" cy="394964"/>
              </a:xfrm>
              <a:prstGeom prst="wedgeEllipseCallout">
                <a:avLst>
                  <a:gd name="adj1" fmla="val 41213"/>
                  <a:gd name="adj2" fmla="val 112288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ný popisek 41"/>
              <p:cNvSpPr/>
              <p:nvPr/>
            </p:nvSpPr>
            <p:spPr>
              <a:xfrm>
                <a:off x="1495302" y="7040"/>
                <a:ext cx="855734" cy="394964"/>
              </a:xfrm>
              <a:prstGeom prst="wedgeEllipseCallout">
                <a:avLst>
                  <a:gd name="adj1" fmla="val 10189"/>
                  <a:gd name="adj2" fmla="val 92373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ný popisek 42"/>
              <p:cNvSpPr/>
              <p:nvPr/>
            </p:nvSpPr>
            <p:spPr>
              <a:xfrm>
                <a:off x="1499938" y="10598"/>
                <a:ext cx="855734" cy="394964"/>
              </a:xfrm>
              <a:prstGeom prst="wedgeEllipseCallout">
                <a:avLst>
                  <a:gd name="adj1" fmla="val -49559"/>
                  <a:gd name="adj2" fmla="val 112289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0" name="TextovéPole 39"/>
            <p:cNvSpPr txBox="1"/>
            <p:nvPr/>
          </p:nvSpPr>
          <p:spPr>
            <a:xfrm>
              <a:off x="1653624" y="42504"/>
              <a:ext cx="539089" cy="5191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pic>
        <p:nvPicPr>
          <p:cNvPr id="44" name="Picture 7" descr="C:\Documents and Settings\Jana\Local Settings\Temporary Internet Files\Content.IE5\93K67UOX\MC9004103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50" y="648459"/>
            <a:ext cx="553055" cy="72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9" name="Skupina 48"/>
          <p:cNvGrpSpPr/>
          <p:nvPr/>
        </p:nvGrpSpPr>
        <p:grpSpPr>
          <a:xfrm>
            <a:off x="1390254" y="5275389"/>
            <a:ext cx="964504" cy="1371746"/>
            <a:chOff x="5944368" y="121200"/>
            <a:chExt cx="1483803" cy="1992399"/>
          </a:xfrm>
        </p:grpSpPr>
        <p:pic>
          <p:nvPicPr>
            <p:cNvPr id="50" name="Picture 2" descr="C:\Documents and Settings\Jana\Local Settings\Temporary Internet Files\Content.IE5\E3XUE8B7\MC90039812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1131" y="895299"/>
              <a:ext cx="1127374" cy="12183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Obláček 50"/>
            <p:cNvSpPr/>
            <p:nvPr/>
          </p:nvSpPr>
          <p:spPr>
            <a:xfrm>
              <a:off x="5944368" y="121200"/>
              <a:ext cx="1483803" cy="477167"/>
            </a:xfrm>
            <a:prstGeom prst="cloudCallout">
              <a:avLst>
                <a:gd name="adj1" fmla="val -15933"/>
                <a:gd name="adj2" fmla="val 101103"/>
              </a:avLst>
            </a:prstGeom>
            <a:noFill/>
            <a:ln w="31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103475" y="173284"/>
              <a:ext cx="1258962" cy="372998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cs-CZ" sz="1400" dirty="0" smtClean="0">
                  <a:latin typeface="Arial" pitchFamily="34" charset="0"/>
                  <a:cs typeface="Arial" pitchFamily="34" charset="0"/>
                </a:rPr>
                <a:t>30:5=2</a:t>
              </a:r>
              <a:endParaRPr lang="cs-CZ" sz="1400" dirty="0"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53" name="Picture 20" descr="C:\Documents and Settings\Jana\Local Settings\Temporary Internet Files\Content.IE5\IQZRG32A\MC9003296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428" y="4827854"/>
            <a:ext cx="1147649" cy="54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1" descr="C:\Documents and Settings\Jana\Local Settings\Temporary Internet Files\Content.IE5\93K67UOX\MC9003914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097" y="4383558"/>
            <a:ext cx="898329" cy="74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3" descr="C:\Documents and Settings\Jana\Local Settings\Temporary Internet Files\Content.IE5\93K67UOX\MC9002149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803" y="1527904"/>
            <a:ext cx="655137" cy="67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6" descr="C:\Documents and Settings\Jana\Local Settings\Temporary Internet Files\Content.IE5\75S19SFW\MC9003539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0900" y="1472299"/>
            <a:ext cx="436005" cy="47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9" descr="C:\Documents and Settings\Jana\Local Settings\Temporary Internet Files\Content.IE5\75S19SFW\MC90023298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50" y="3765458"/>
            <a:ext cx="926591" cy="78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0" name="Skupina 69"/>
          <p:cNvGrpSpPr/>
          <p:nvPr/>
        </p:nvGrpSpPr>
        <p:grpSpPr>
          <a:xfrm>
            <a:off x="1390254" y="3448805"/>
            <a:ext cx="1009941" cy="729284"/>
            <a:chOff x="1005147" y="3340947"/>
            <a:chExt cx="2793577" cy="1891870"/>
          </a:xfrm>
        </p:grpSpPr>
        <p:pic>
          <p:nvPicPr>
            <p:cNvPr id="71" name="Picture 68" descr="C:\Documents and Settings\Jana\Local Settings\Temporary Internet Files\Content.IE5\93K67UOX\MC900356339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5147" y="3403103"/>
              <a:ext cx="1829714" cy="18297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" name="Picture 33" descr="C:\Documents and Settings\Jana\Local Settings\Temporary Internet Files\Content.IE5\IQZRG32A\MC900296088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339752" y="3340947"/>
              <a:ext cx="1458972" cy="1328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3" name="Picture 31" descr="C:\Documents and Settings\Jana\Local Settings\Temporary Internet Files\Content.IE5\CK6ZA9E8\MC900436884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146" y="2102738"/>
            <a:ext cx="709423" cy="70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4" name="Skupina 73"/>
          <p:cNvGrpSpPr/>
          <p:nvPr/>
        </p:nvGrpSpPr>
        <p:grpSpPr>
          <a:xfrm>
            <a:off x="1162767" y="2344737"/>
            <a:ext cx="973702" cy="960499"/>
            <a:chOff x="4429538" y="4380407"/>
            <a:chExt cx="1659369" cy="1619894"/>
          </a:xfrm>
        </p:grpSpPr>
        <p:pic>
          <p:nvPicPr>
            <p:cNvPr id="75" name="Picture 36" descr="C:\Documents and Settings\Jana\Local Settings\Temporary Internet Files\Content.IE5\RSBZXVRJ\MC900232446[1].wmf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9538" y="4380407"/>
              <a:ext cx="1419500" cy="11564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66" descr="C:\Documents and Settings\Jana\Local Settings\Temporary Internet Files\Content.IE5\8UMYXVNH\MC900232049[1].wmf"/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9746" y="4797152"/>
              <a:ext cx="1099161" cy="1203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2396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Přímá spojnice se šipkou 14"/>
          <p:cNvCxnSpPr>
            <a:stCxn id="61" idx="1"/>
          </p:cNvCxnSpPr>
          <p:nvPr/>
        </p:nvCxnSpPr>
        <p:spPr>
          <a:xfrm flipH="1" flipV="1">
            <a:off x="2010940" y="1950835"/>
            <a:ext cx="1705680" cy="41992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205568" y="2964336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myslit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600029" y="749594"/>
            <a:ext cx="124918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hlemýžď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600029" y="1733406"/>
            <a:ext cx="12258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dmýchat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183201" y="152790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178466" y="2190103"/>
            <a:ext cx="12657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zamykat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716620" y="5965424"/>
            <a:ext cx="113259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mýtit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656635" y="3974355"/>
            <a:ext cx="1169235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254011" y="3976360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600029" y="2937909"/>
            <a:ext cx="1122429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mýlit se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178467" y="749594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mýt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3131840" y="4862883"/>
            <a:ext cx="196411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nachomýtnout se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302825" y="5965424"/>
            <a:ext cx="114138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smýkat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5291903" y="5043869"/>
            <a:ext cx="1001846" cy="36732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16620" y="105543"/>
            <a:ext cx="2340260" cy="52322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2" name="Picture 6" descr="C:\Documents and Settings\Jana\Local Settings\Temporary Internet Files\Content.IE5\93K67UOX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50" y="2937909"/>
            <a:ext cx="807470" cy="793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3" name="Skupina 32"/>
          <p:cNvGrpSpPr>
            <a:grpSpLocks noChangeAspect="1"/>
          </p:cNvGrpSpPr>
          <p:nvPr/>
        </p:nvGrpSpPr>
        <p:grpSpPr>
          <a:xfrm>
            <a:off x="1117960" y="527660"/>
            <a:ext cx="1001289" cy="914869"/>
            <a:chOff x="971800" y="1945252"/>
            <a:chExt cx="1876316" cy="1631073"/>
          </a:xfrm>
        </p:grpSpPr>
        <p:pic>
          <p:nvPicPr>
            <p:cNvPr id="34" name="Picture 16" descr="C:\Documents and Settings\Jana\Local Settings\Temporary Internet Files\Content.IE5\93K67UOX\MC900346891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2128" y="3071200"/>
              <a:ext cx="898398" cy="5051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5" name="Picture 18" descr="C:\Documents and Settings\Jana\Local Settings\Temporary Internet Files\Content.IE5\KJRJUKIT\MC900438043[1]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0532" y="1945252"/>
              <a:ext cx="1227584" cy="1227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6" name="Picture 19" descr="C:\Documents and Settings\Jana\Local Settings\Temporary Internet Files\Content.IE5\75S19SFW\MC90043801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800" y="2593967"/>
              <a:ext cx="867544" cy="8675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7" name="Skupina 36"/>
          <p:cNvGrpSpPr>
            <a:grpSpLocks noChangeAspect="1"/>
          </p:cNvGrpSpPr>
          <p:nvPr/>
        </p:nvGrpSpPr>
        <p:grpSpPr>
          <a:xfrm>
            <a:off x="7606146" y="5391545"/>
            <a:ext cx="759708" cy="1024121"/>
            <a:chOff x="1124846" y="7040"/>
            <a:chExt cx="1331306" cy="1794661"/>
          </a:xfrm>
        </p:grpSpPr>
        <p:pic>
          <p:nvPicPr>
            <p:cNvPr id="38" name="Picture 9" descr="C:\Documents and Settings\Jana\Local Settings\Temporary Internet Files\Content.IE5\IQZRG32A\MC900343361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24846" y="513756"/>
              <a:ext cx="1331306" cy="12879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9" name="Skupina 38"/>
            <p:cNvGrpSpPr/>
            <p:nvPr/>
          </p:nvGrpSpPr>
          <p:grpSpPr>
            <a:xfrm>
              <a:off x="1495302" y="7040"/>
              <a:ext cx="860370" cy="398522"/>
              <a:chOff x="1495302" y="7040"/>
              <a:chExt cx="860370" cy="398522"/>
            </a:xfrm>
          </p:grpSpPr>
          <p:sp>
            <p:nvSpPr>
              <p:cNvPr id="41" name="Oválný popisek 40"/>
              <p:cNvSpPr/>
              <p:nvPr/>
            </p:nvSpPr>
            <p:spPr>
              <a:xfrm>
                <a:off x="1495302" y="7040"/>
                <a:ext cx="855734" cy="394964"/>
              </a:xfrm>
              <a:prstGeom prst="wedgeEllipseCallout">
                <a:avLst>
                  <a:gd name="adj1" fmla="val 41213"/>
                  <a:gd name="adj2" fmla="val 112288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válný popisek 41"/>
              <p:cNvSpPr/>
              <p:nvPr/>
            </p:nvSpPr>
            <p:spPr>
              <a:xfrm>
                <a:off x="1495302" y="7040"/>
                <a:ext cx="855734" cy="394964"/>
              </a:xfrm>
              <a:prstGeom prst="wedgeEllipseCallout">
                <a:avLst>
                  <a:gd name="adj1" fmla="val 10189"/>
                  <a:gd name="adj2" fmla="val 92373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válný popisek 42"/>
              <p:cNvSpPr/>
              <p:nvPr/>
            </p:nvSpPr>
            <p:spPr>
              <a:xfrm>
                <a:off x="1499938" y="10598"/>
                <a:ext cx="855734" cy="394964"/>
              </a:xfrm>
              <a:prstGeom prst="wedgeEllipseCallout">
                <a:avLst>
                  <a:gd name="adj1" fmla="val -49559"/>
                  <a:gd name="adj2" fmla="val 112289"/>
                </a:avLst>
              </a:prstGeom>
              <a:noFill/>
              <a:ln w="3175">
                <a:solidFill>
                  <a:srgbClr val="00B0F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0" name="TextovéPole 39"/>
            <p:cNvSpPr txBox="1"/>
            <p:nvPr/>
          </p:nvSpPr>
          <p:spPr>
            <a:xfrm>
              <a:off x="1653624" y="42504"/>
              <a:ext cx="539089" cy="5191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cs-CZ" dirty="0"/>
            </a:p>
          </p:txBody>
        </p:sp>
      </p:grpSp>
      <p:pic>
        <p:nvPicPr>
          <p:cNvPr id="44" name="Picture 7" descr="C:\Documents and Settings\Jana\Local Settings\Temporary Internet Files\Content.IE5\93K67UOX\MC9004103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50" y="648459"/>
            <a:ext cx="553055" cy="72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9" name="Skupina 48"/>
          <p:cNvGrpSpPr/>
          <p:nvPr/>
        </p:nvGrpSpPr>
        <p:grpSpPr>
          <a:xfrm>
            <a:off x="1390254" y="5275389"/>
            <a:ext cx="964504" cy="1371746"/>
            <a:chOff x="5944368" y="121200"/>
            <a:chExt cx="1483803" cy="1992399"/>
          </a:xfrm>
        </p:grpSpPr>
        <p:pic>
          <p:nvPicPr>
            <p:cNvPr id="50" name="Picture 2" descr="C:\Documents and Settings\Jana\Local Settings\Temporary Internet Files\Content.IE5\E3XUE8B7\MC90039812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1131" y="895299"/>
              <a:ext cx="1127374" cy="12183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Obláček 50"/>
            <p:cNvSpPr/>
            <p:nvPr/>
          </p:nvSpPr>
          <p:spPr>
            <a:xfrm>
              <a:off x="5944368" y="121200"/>
              <a:ext cx="1483803" cy="477167"/>
            </a:xfrm>
            <a:prstGeom prst="cloudCallout">
              <a:avLst>
                <a:gd name="adj1" fmla="val -15933"/>
                <a:gd name="adj2" fmla="val 101103"/>
              </a:avLst>
            </a:prstGeom>
            <a:noFill/>
            <a:ln w="3175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6103475" y="173284"/>
              <a:ext cx="1258962" cy="372998"/>
            </a:xfrm>
            <a:prstGeom prst="rect">
              <a:avLst/>
            </a:prstGeom>
            <a:noFill/>
          </p:spPr>
          <p:txBody>
            <a:bodyPr wrap="square" rtlCol="0">
              <a:noAutofit/>
            </a:bodyPr>
            <a:lstStyle/>
            <a:p>
              <a:r>
                <a:rPr lang="cs-CZ" sz="1400" dirty="0" smtClean="0">
                  <a:latin typeface="Arial" pitchFamily="34" charset="0"/>
                  <a:cs typeface="Arial" pitchFamily="34" charset="0"/>
                </a:rPr>
                <a:t>30:5=2</a:t>
              </a:r>
              <a:endParaRPr lang="cs-CZ" sz="1400" dirty="0"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53" name="Picture 20" descr="C:\Documents and Settings\Jana\Local Settings\Temporary Internet Files\Content.IE5\IQZRG32A\MC90032965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3428" y="4827854"/>
            <a:ext cx="1147649" cy="545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1" descr="C:\Documents and Settings\Jana\Local Settings\Temporary Internet Files\Content.IE5\93K67UOX\MC90039144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097" y="4383558"/>
            <a:ext cx="898329" cy="747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3" descr="C:\Documents and Settings\Jana\Local Settings\Temporary Internet Files\Content.IE5\93K67UOX\MC90021491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803" y="1527904"/>
            <a:ext cx="655137" cy="67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6" descr="C:\Documents and Settings\Jana\Local Settings\Temporary Internet Files\Content.IE5\75S19SFW\MC90035399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0900" y="1472299"/>
            <a:ext cx="436005" cy="478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29" descr="C:\Documents and Settings\Jana\Local Settings\Temporary Internet Files\Content.IE5\75S19SFW\MC90023298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850" y="3765458"/>
            <a:ext cx="926591" cy="78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0" name="Skupina 69"/>
          <p:cNvGrpSpPr/>
          <p:nvPr/>
        </p:nvGrpSpPr>
        <p:grpSpPr>
          <a:xfrm>
            <a:off x="1390254" y="3448805"/>
            <a:ext cx="1009941" cy="729284"/>
            <a:chOff x="1005147" y="3340947"/>
            <a:chExt cx="2793577" cy="1891870"/>
          </a:xfrm>
        </p:grpSpPr>
        <p:pic>
          <p:nvPicPr>
            <p:cNvPr id="71" name="Picture 68" descr="C:\Documents and Settings\Jana\Local Settings\Temporary Internet Files\Content.IE5\93K67UOX\MC900356339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5147" y="3403103"/>
              <a:ext cx="1829714" cy="18297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2" name="Picture 33" descr="C:\Documents and Settings\Jana\Local Settings\Temporary Internet Files\Content.IE5\IQZRG32A\MC900296088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339752" y="3340947"/>
              <a:ext cx="1458972" cy="13286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3" name="Picture 31" descr="C:\Documents and Settings\Jana\Local Settings\Temporary Internet Files\Content.IE5\CK6ZA9E8\MC900436884[1]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146" y="2102738"/>
            <a:ext cx="709423" cy="709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4" name="Skupina 73"/>
          <p:cNvGrpSpPr/>
          <p:nvPr/>
        </p:nvGrpSpPr>
        <p:grpSpPr>
          <a:xfrm>
            <a:off x="1162767" y="2344737"/>
            <a:ext cx="973702" cy="960499"/>
            <a:chOff x="4429538" y="4380407"/>
            <a:chExt cx="1659369" cy="1619894"/>
          </a:xfrm>
        </p:grpSpPr>
        <p:pic>
          <p:nvPicPr>
            <p:cNvPr id="75" name="Picture 36" descr="C:\Documents and Settings\Jana\Local Settings\Temporary Internet Files\Content.IE5\RSBZXVRJ\MC900232446[1].wmf"/>
            <p:cNvPicPr>
              <a:picLocks noChangeAspect="1" noChangeArrowheads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9538" y="4380407"/>
              <a:ext cx="1419500" cy="11564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6" name="Picture 66" descr="C:\Documents and Settings\Jana\Local Settings\Temporary Internet Files\Content.IE5\8UMYXVNH\MC900232049[1].wmf"/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9746" y="4797152"/>
              <a:ext cx="1099161" cy="12031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cxnSp>
        <p:nvCxnSpPr>
          <p:cNvPr id="5" name="Přímá spojnice se šipkou 4"/>
          <p:cNvCxnSpPr>
            <a:stCxn id="57" idx="1"/>
          </p:cNvCxnSpPr>
          <p:nvPr/>
        </p:nvCxnSpPr>
        <p:spPr>
          <a:xfrm flipH="1">
            <a:off x="2188426" y="934260"/>
            <a:ext cx="1411603" cy="3620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2431148" y="1927268"/>
            <a:ext cx="1091685" cy="16084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64" idx="1"/>
            <a:endCxn id="51" idx="2"/>
          </p:cNvCxnSpPr>
          <p:nvPr/>
        </p:nvCxnSpPr>
        <p:spPr>
          <a:xfrm flipH="1">
            <a:off x="2353954" y="3122575"/>
            <a:ext cx="1246075" cy="2317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62" idx="1"/>
          </p:cNvCxnSpPr>
          <p:nvPr/>
        </p:nvCxnSpPr>
        <p:spPr>
          <a:xfrm flipH="1" flipV="1">
            <a:off x="2010940" y="1116921"/>
            <a:ext cx="1645695" cy="3042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76" idx="3"/>
          </p:cNvCxnSpPr>
          <p:nvPr/>
        </p:nvCxnSpPr>
        <p:spPr>
          <a:xfrm flipH="1" flipV="1">
            <a:off x="2136469" y="2948539"/>
            <a:ext cx="840522" cy="22375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65" idx="3"/>
            <a:endCxn id="32" idx="1"/>
          </p:cNvCxnSpPr>
          <p:nvPr/>
        </p:nvCxnSpPr>
        <p:spPr>
          <a:xfrm>
            <a:off x="6180313" y="933258"/>
            <a:ext cx="1523537" cy="2401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9" idx="3"/>
          </p:cNvCxnSpPr>
          <p:nvPr/>
        </p:nvCxnSpPr>
        <p:spPr>
          <a:xfrm>
            <a:off x="6185047" y="1711568"/>
            <a:ext cx="1518803" cy="31513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60" idx="3"/>
            <a:endCxn id="56" idx="1"/>
          </p:cNvCxnSpPr>
          <p:nvPr/>
        </p:nvCxnSpPr>
        <p:spPr>
          <a:xfrm flipV="1">
            <a:off x="6444207" y="1711567"/>
            <a:ext cx="1376693" cy="6632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29" idx="3"/>
          </p:cNvCxnSpPr>
          <p:nvPr/>
        </p:nvCxnSpPr>
        <p:spPr>
          <a:xfrm flipV="1">
            <a:off x="6207414" y="1159204"/>
            <a:ext cx="1496436" cy="19887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63" idx="3"/>
          </p:cNvCxnSpPr>
          <p:nvPr/>
        </p:nvCxnSpPr>
        <p:spPr>
          <a:xfrm flipV="1">
            <a:off x="6255857" y="2457449"/>
            <a:ext cx="1447993" cy="17025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68" idx="3"/>
            <a:endCxn id="38" idx="1"/>
          </p:cNvCxnSpPr>
          <p:nvPr/>
        </p:nvCxnSpPr>
        <p:spPr>
          <a:xfrm>
            <a:off x="6293749" y="5227533"/>
            <a:ext cx="1312397" cy="8206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67" idx="3"/>
            <a:endCxn id="69" idx="1"/>
          </p:cNvCxnSpPr>
          <p:nvPr/>
        </p:nvCxnSpPr>
        <p:spPr>
          <a:xfrm flipV="1">
            <a:off x="6444207" y="4160023"/>
            <a:ext cx="1259643" cy="19900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695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081" y="4688557"/>
            <a:ext cx="123825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813" y="5913680"/>
            <a:ext cx="15240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332" y="2703309"/>
            <a:ext cx="1666875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313" y="3698040"/>
            <a:ext cx="20193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814" y="5722019"/>
            <a:ext cx="16668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813" y="3562824"/>
            <a:ext cx="1628775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31" y="2297865"/>
            <a:ext cx="167640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00" y="2297865"/>
            <a:ext cx="21717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3" y="3718246"/>
            <a:ext cx="2247900" cy="147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202" y="2396969"/>
            <a:ext cx="2328612" cy="1376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13" y="5160044"/>
            <a:ext cx="302895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868" y="3402091"/>
            <a:ext cx="25050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31" y="5517232"/>
            <a:ext cx="19621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731" y="4553424"/>
            <a:ext cx="21526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6" name="Skupina 45"/>
          <p:cNvGrpSpPr/>
          <p:nvPr/>
        </p:nvGrpSpPr>
        <p:grpSpPr>
          <a:xfrm>
            <a:off x="1715251" y="0"/>
            <a:ext cx="6690503" cy="2463297"/>
            <a:chOff x="1715251" y="0"/>
            <a:chExt cx="6690503" cy="2463297"/>
          </a:xfrm>
        </p:grpSpPr>
        <p:sp>
          <p:nvSpPr>
            <p:cNvPr id="66" name="Cloud"/>
            <p:cNvSpPr>
              <a:spLocks noChangeAspect="1" noEditPoints="1" noChangeArrowheads="1"/>
            </p:cNvSpPr>
            <p:nvPr/>
          </p:nvSpPr>
          <p:spPr bwMode="auto">
            <a:xfrm>
              <a:off x="1715251" y="0"/>
              <a:ext cx="6397720" cy="2463297"/>
            </a:xfrm>
            <a:custGeom>
              <a:avLst/>
              <a:gdLst>
                <a:gd name="T0" fmla="*/ 67 w 21600"/>
                <a:gd name="T1" fmla="*/ 10800 h 21600"/>
                <a:gd name="T2" fmla="*/ 10800 w 21600"/>
                <a:gd name="T3" fmla="*/ 21577 h 21600"/>
                <a:gd name="T4" fmla="*/ 21582 w 21600"/>
                <a:gd name="T5" fmla="*/ 10800 h 21600"/>
                <a:gd name="T6" fmla="*/ 10800 w 21600"/>
                <a:gd name="T7" fmla="*/ 1235 h 21600"/>
                <a:gd name="T8" fmla="*/ 2977 w 21600"/>
                <a:gd name="T9" fmla="*/ 3262 h 21600"/>
                <a:gd name="T10" fmla="*/ 17087 w 21600"/>
                <a:gd name="T11" fmla="*/ 173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949" y="7180"/>
                  </a:moveTo>
                  <a:cubicBezTo>
                    <a:pt x="841" y="7336"/>
                    <a:pt x="0" y="8613"/>
                    <a:pt x="0" y="10137"/>
                  </a:cubicBezTo>
                  <a:cubicBezTo>
                    <a:pt x="-1" y="11192"/>
                    <a:pt x="409" y="12169"/>
                    <a:pt x="1074" y="12702"/>
                  </a:cubicBezTo>
                  <a:lnTo>
                    <a:pt x="1063" y="12668"/>
                  </a:lnTo>
                  <a:cubicBezTo>
                    <a:pt x="685" y="13217"/>
                    <a:pt x="475" y="13940"/>
                    <a:pt x="475" y="14690"/>
                  </a:cubicBezTo>
                  <a:cubicBezTo>
                    <a:pt x="475" y="16325"/>
                    <a:pt x="1451" y="17650"/>
                    <a:pt x="2655" y="17650"/>
                  </a:cubicBezTo>
                  <a:cubicBezTo>
                    <a:pt x="2739" y="17650"/>
                    <a:pt x="2824" y="17643"/>
                    <a:pt x="2909" y="17629"/>
                  </a:cubicBezTo>
                  <a:lnTo>
                    <a:pt x="2897" y="17649"/>
                  </a:lnTo>
                  <a:cubicBezTo>
                    <a:pt x="3585" y="19288"/>
                    <a:pt x="4863" y="20300"/>
                    <a:pt x="6247" y="20300"/>
                  </a:cubicBezTo>
                  <a:cubicBezTo>
                    <a:pt x="6947" y="20299"/>
                    <a:pt x="7635" y="20039"/>
                    <a:pt x="8235" y="19546"/>
                  </a:cubicBezTo>
                  <a:lnTo>
                    <a:pt x="8229" y="19550"/>
                  </a:lnTo>
                  <a:cubicBezTo>
                    <a:pt x="8855" y="20829"/>
                    <a:pt x="9908" y="21597"/>
                    <a:pt x="11036" y="21597"/>
                  </a:cubicBezTo>
                  <a:cubicBezTo>
                    <a:pt x="12523" y="21596"/>
                    <a:pt x="13836" y="20267"/>
                    <a:pt x="14267" y="18324"/>
                  </a:cubicBezTo>
                  <a:lnTo>
                    <a:pt x="14270" y="18350"/>
                  </a:lnTo>
                  <a:cubicBezTo>
                    <a:pt x="14730" y="18740"/>
                    <a:pt x="15260" y="18947"/>
                    <a:pt x="15802" y="18947"/>
                  </a:cubicBezTo>
                  <a:cubicBezTo>
                    <a:pt x="17390" y="18946"/>
                    <a:pt x="18682" y="17205"/>
                    <a:pt x="18694" y="15045"/>
                  </a:cubicBezTo>
                  <a:lnTo>
                    <a:pt x="18689" y="15035"/>
                  </a:lnTo>
                  <a:cubicBezTo>
                    <a:pt x="20357" y="14710"/>
                    <a:pt x="21597" y="12765"/>
                    <a:pt x="21597" y="10472"/>
                  </a:cubicBezTo>
                  <a:cubicBezTo>
                    <a:pt x="21597" y="9456"/>
                    <a:pt x="21350" y="8469"/>
                    <a:pt x="20896" y="7663"/>
                  </a:cubicBezTo>
                  <a:lnTo>
                    <a:pt x="20889" y="7661"/>
                  </a:lnTo>
                  <a:cubicBezTo>
                    <a:pt x="21031" y="7208"/>
                    <a:pt x="21105" y="6721"/>
                    <a:pt x="21105" y="6228"/>
                  </a:cubicBezTo>
                  <a:cubicBezTo>
                    <a:pt x="21105" y="4588"/>
                    <a:pt x="20299" y="3150"/>
                    <a:pt x="19139" y="2719"/>
                  </a:cubicBezTo>
                  <a:lnTo>
                    <a:pt x="19148" y="2712"/>
                  </a:lnTo>
                  <a:cubicBezTo>
                    <a:pt x="18940" y="1142"/>
                    <a:pt x="17933" y="0"/>
                    <a:pt x="16758" y="0"/>
                  </a:cubicBezTo>
                  <a:cubicBezTo>
                    <a:pt x="16044" y="-1"/>
                    <a:pt x="15367" y="426"/>
                    <a:pt x="14905" y="1165"/>
                  </a:cubicBezTo>
                  <a:lnTo>
                    <a:pt x="14909" y="1170"/>
                  </a:lnTo>
                  <a:cubicBezTo>
                    <a:pt x="14497" y="432"/>
                    <a:pt x="13855" y="0"/>
                    <a:pt x="13174" y="0"/>
                  </a:cubicBezTo>
                  <a:cubicBezTo>
                    <a:pt x="12347" y="-1"/>
                    <a:pt x="11590" y="637"/>
                    <a:pt x="11221" y="1645"/>
                  </a:cubicBezTo>
                  <a:lnTo>
                    <a:pt x="11229" y="1694"/>
                  </a:lnTo>
                  <a:cubicBezTo>
                    <a:pt x="10730" y="1024"/>
                    <a:pt x="10058" y="650"/>
                    <a:pt x="9358" y="650"/>
                  </a:cubicBezTo>
                  <a:cubicBezTo>
                    <a:pt x="8372" y="649"/>
                    <a:pt x="7466" y="1391"/>
                    <a:pt x="7003" y="2578"/>
                  </a:cubicBezTo>
                  <a:lnTo>
                    <a:pt x="6995" y="2602"/>
                  </a:lnTo>
                  <a:cubicBezTo>
                    <a:pt x="6477" y="2189"/>
                    <a:pt x="5888" y="1972"/>
                    <a:pt x="5288" y="1972"/>
                  </a:cubicBezTo>
                  <a:cubicBezTo>
                    <a:pt x="3423" y="1972"/>
                    <a:pt x="1912" y="4029"/>
                    <a:pt x="1912" y="6567"/>
                  </a:cubicBezTo>
                  <a:cubicBezTo>
                    <a:pt x="1911" y="6774"/>
                    <a:pt x="1922" y="6981"/>
                    <a:pt x="1942" y="7186"/>
                  </a:cubicBezTo>
                  <a:close/>
                </a:path>
                <a:path w="21600" h="21600" fill="none" extrusionOk="0">
                  <a:moveTo>
                    <a:pt x="1074" y="12702"/>
                  </a:moveTo>
                  <a:cubicBezTo>
                    <a:pt x="1407" y="12969"/>
                    <a:pt x="1786" y="13110"/>
                    <a:pt x="2172" y="13110"/>
                  </a:cubicBezTo>
                  <a:cubicBezTo>
                    <a:pt x="2228" y="13109"/>
                    <a:pt x="2285" y="13107"/>
                    <a:pt x="2341" y="13101"/>
                  </a:cubicBezTo>
                </a:path>
                <a:path w="21600" h="21600" fill="none" extrusionOk="0">
                  <a:moveTo>
                    <a:pt x="2909" y="17629"/>
                  </a:moveTo>
                  <a:cubicBezTo>
                    <a:pt x="3099" y="17599"/>
                    <a:pt x="3285" y="17535"/>
                    <a:pt x="3463" y="17439"/>
                  </a:cubicBezTo>
                </a:path>
                <a:path w="21600" h="21600" fill="none" extrusionOk="0">
                  <a:moveTo>
                    <a:pt x="7895" y="18680"/>
                  </a:moveTo>
                  <a:cubicBezTo>
                    <a:pt x="7983" y="18985"/>
                    <a:pt x="8095" y="19277"/>
                    <a:pt x="8229" y="19550"/>
                  </a:cubicBezTo>
                </a:path>
                <a:path w="21600" h="21600" fill="none" extrusionOk="0">
                  <a:moveTo>
                    <a:pt x="14267" y="18324"/>
                  </a:moveTo>
                  <a:cubicBezTo>
                    <a:pt x="14336" y="18013"/>
                    <a:pt x="14380" y="17693"/>
                    <a:pt x="14400" y="17370"/>
                  </a:cubicBezTo>
                </a:path>
                <a:path w="21600" h="21600" fill="none" extrusionOk="0">
                  <a:moveTo>
                    <a:pt x="18694" y="15045"/>
                  </a:moveTo>
                  <a:cubicBezTo>
                    <a:pt x="18694" y="15034"/>
                    <a:pt x="18695" y="15024"/>
                    <a:pt x="18695" y="15013"/>
                  </a:cubicBezTo>
                  <a:cubicBezTo>
                    <a:pt x="18695" y="13508"/>
                    <a:pt x="18063" y="12136"/>
                    <a:pt x="17069" y="11477"/>
                  </a:cubicBezTo>
                </a:path>
                <a:path w="21600" h="21600" fill="none" extrusionOk="0">
                  <a:moveTo>
                    <a:pt x="20165" y="8999"/>
                  </a:moveTo>
                  <a:cubicBezTo>
                    <a:pt x="20479" y="8635"/>
                    <a:pt x="20726" y="8177"/>
                    <a:pt x="20889" y="7661"/>
                  </a:cubicBezTo>
                </a:path>
                <a:path w="21600" h="21600" fill="none" extrusionOk="0">
                  <a:moveTo>
                    <a:pt x="19186" y="3344"/>
                  </a:moveTo>
                  <a:cubicBezTo>
                    <a:pt x="19186" y="3328"/>
                    <a:pt x="19187" y="3313"/>
                    <a:pt x="19187" y="3297"/>
                  </a:cubicBezTo>
                  <a:cubicBezTo>
                    <a:pt x="19187" y="3101"/>
                    <a:pt x="19174" y="2905"/>
                    <a:pt x="19148" y="2712"/>
                  </a:cubicBezTo>
                </a:path>
                <a:path w="21600" h="21600" fill="none" extrusionOk="0">
                  <a:moveTo>
                    <a:pt x="14905" y="1165"/>
                  </a:moveTo>
                  <a:cubicBezTo>
                    <a:pt x="14754" y="1408"/>
                    <a:pt x="14629" y="1679"/>
                    <a:pt x="14535" y="1971"/>
                  </a:cubicBezTo>
                </a:path>
                <a:path w="21600" h="21600" fill="none" extrusionOk="0">
                  <a:moveTo>
                    <a:pt x="11221" y="1645"/>
                  </a:moveTo>
                  <a:cubicBezTo>
                    <a:pt x="11140" y="1866"/>
                    <a:pt x="11080" y="2099"/>
                    <a:pt x="11041" y="2340"/>
                  </a:cubicBezTo>
                </a:path>
                <a:path w="21600" h="21600" fill="none" extrusionOk="0">
                  <a:moveTo>
                    <a:pt x="7645" y="3276"/>
                  </a:moveTo>
                  <a:cubicBezTo>
                    <a:pt x="7449" y="3016"/>
                    <a:pt x="7231" y="2790"/>
                    <a:pt x="6995" y="2602"/>
                  </a:cubicBezTo>
                </a:path>
                <a:path w="21600" h="21600" fill="none" extrusionOk="0">
                  <a:moveTo>
                    <a:pt x="1942" y="7186"/>
                  </a:moveTo>
                  <a:cubicBezTo>
                    <a:pt x="1966" y="7426"/>
                    <a:pt x="2004" y="7663"/>
                    <a:pt x="2056" y="7895"/>
                  </a:cubicBezTo>
                </a:path>
              </a:pathLst>
            </a:custGeom>
            <a:solidFill>
              <a:srgbClr val="5FF3F3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301897" y="620687"/>
              <a:ext cx="6103857" cy="138499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Arial" pitchFamily="34" charset="0"/>
                  <a:cs typeface="Arial" pitchFamily="34" charset="0"/>
                </a:rPr>
                <a:t>Seřaď mráčky s vyjmenovanými slovy tak, jak jdou správně </a:t>
              </a:r>
            </a:p>
            <a:p>
              <a:pPr algn="ctr"/>
              <a:r>
                <a:rPr lang="cs-CZ" sz="2800" dirty="0" smtClean="0">
                  <a:latin typeface="Arial" pitchFamily="34" charset="0"/>
                  <a:cs typeface="Arial" pitchFamily="34" charset="0"/>
                </a:rPr>
                <a:t>za sebou.</a:t>
              </a:r>
              <a:endParaRPr lang="cs-CZ" sz="2800" dirty="0"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09258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081" y="4688557"/>
            <a:ext cx="123825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813" y="5913680"/>
            <a:ext cx="15240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332" y="2703309"/>
            <a:ext cx="1666875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3313" y="3698040"/>
            <a:ext cx="20193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814" y="5722019"/>
            <a:ext cx="16668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813" y="3562824"/>
            <a:ext cx="1628775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31" y="2297865"/>
            <a:ext cx="167640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00" y="2297865"/>
            <a:ext cx="21717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13" y="3718246"/>
            <a:ext cx="2247900" cy="147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202" y="2396969"/>
            <a:ext cx="2328612" cy="1376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13" y="5160044"/>
            <a:ext cx="302895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868" y="3402091"/>
            <a:ext cx="25050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7331" y="5517232"/>
            <a:ext cx="19621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731" y="4553424"/>
            <a:ext cx="21526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7042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04" y="1202770"/>
            <a:ext cx="123825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1538" y="1575342"/>
            <a:ext cx="1524000" cy="96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28" y="1031320"/>
            <a:ext cx="1666875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116" y="1447585"/>
            <a:ext cx="20193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416" y="895135"/>
            <a:ext cx="1666875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237" y="2668895"/>
            <a:ext cx="1628775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6894" y="2537367"/>
            <a:ext cx="1676400" cy="110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573" y="3089817"/>
            <a:ext cx="21717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4273" y="2480731"/>
            <a:ext cx="2247900" cy="1471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04" y="4712419"/>
            <a:ext cx="2328612" cy="1376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361" y="4567163"/>
            <a:ext cx="302895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8925" y="4941168"/>
            <a:ext cx="25050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8" name="Picture 14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467" y="5624438"/>
            <a:ext cx="19621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878" y="3195563"/>
            <a:ext cx="215265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419968" y="112078"/>
            <a:ext cx="2340260" cy="523220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KONTROLA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013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40737" y="137790"/>
            <a:ext cx="5256584" cy="369332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Vypátrej vyjmenovaná slova podle nápovědy:</a:t>
            </a:r>
            <a:endParaRPr lang="cs-CZ" dirty="0"/>
          </a:p>
        </p:txBody>
      </p:sp>
      <p:sp>
        <p:nvSpPr>
          <p:cNvPr id="5" name="TextovéPole 4"/>
          <p:cNvSpPr txBox="1">
            <a:spLocks/>
          </p:cNvSpPr>
          <p:nvPr/>
        </p:nvSpPr>
        <p:spPr>
          <a:xfrm>
            <a:off x="1340737" y="620688"/>
            <a:ext cx="7119695" cy="6001643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hlodavec, který má rád sýr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připlést se k něčemu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plést se, dělat chyby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čistit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motýl, včela, brouk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město v Čechách s krásným zámkem - L………………………….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kácet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používat mozek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já a moji kamarádi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plž s ulitou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klouzat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rozfoukávat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zavírat klíčem - ………………………….</a:t>
            </a:r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r>
              <a:rPr lang="cs-CZ" sz="1600" dirty="0" smtClean="0"/>
              <a:t>měkký porost ptáčat - ………………………….</a:t>
            </a:r>
          </a:p>
          <a:p>
            <a:pPr>
              <a:lnSpc>
                <a:spcPct val="150000"/>
              </a:lnSpc>
              <a:buClr>
                <a:schemeClr val="bg2"/>
              </a:buClr>
              <a:buSzPct val="200000"/>
            </a:pPr>
            <a:endParaRPr lang="cs-CZ" sz="1600" dirty="0" smtClean="0"/>
          </a:p>
          <a:p>
            <a:pPr marL="285750" indent="-285750">
              <a:lnSpc>
                <a:spcPct val="150000"/>
              </a:lnSpc>
              <a:buClr>
                <a:schemeClr val="bg2"/>
              </a:buClr>
              <a:buSzPct val="200000"/>
              <a:buFont typeface="Arial" pitchFamily="34" charset="0"/>
              <a:buChar char="•"/>
            </a:pPr>
            <a:endParaRPr lang="cs-CZ" sz="1600" dirty="0"/>
          </a:p>
        </p:txBody>
      </p:sp>
      <p:pic>
        <p:nvPicPr>
          <p:cNvPr id="2051" name="Picture 3" descr="C:\Documents and Settings\Jana\Local Settings\Temporary Internet Files\Content.IE5\1FODN5WI\MC9000536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3985"/>
            <a:ext cx="1303934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E3XUE8B7\MM90033678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895" y="5102721"/>
            <a:ext cx="5334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438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6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Obrázky jsou z webové galerie: </a:t>
            </a:r>
            <a:r>
              <a:rPr lang="cs-CZ" sz="2400" dirty="0"/>
              <a:t>http://</a:t>
            </a:r>
            <a:r>
              <a:rPr lang="cs-CZ" sz="2400" dirty="0" smtClean="0"/>
              <a:t>office.microsoft.com/cs-cz/images</a:t>
            </a:r>
            <a:r>
              <a:rPr lang="cs-CZ" sz="24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9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0</TotalTime>
  <Words>304</Words>
  <Application>Microsoft Office PowerPoint</Application>
  <PresentationFormat>Předvádění na obrazovce (4:3)</PresentationFormat>
  <Paragraphs>94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20_Vyjmenovaná slova po M</dc:title>
  <dc:creator/>
  <dc:description>ZŠ Hnátnice</dc:description>
  <cp:lastModifiedBy/>
  <cp:revision>1</cp:revision>
  <dcterms:created xsi:type="dcterms:W3CDTF">2012-02-12T20:01:11Z</dcterms:created>
  <dcterms:modified xsi:type="dcterms:W3CDTF">2012-03-12T14:31:10Z</dcterms:modified>
</cp:coreProperties>
</file>