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Layouts/slideLayout3.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0"/>
  </p:notesMasterIdLst>
  <p:handoutMasterIdLst>
    <p:handoutMasterId r:id="rId51"/>
  </p:handoutMasterIdLst>
  <p:sldIdLst>
    <p:sldId id="314" r:id="rId2"/>
    <p:sldId id="256" r:id="rId3"/>
    <p:sldId id="257" r:id="rId4"/>
    <p:sldId id="258" r:id="rId5"/>
    <p:sldId id="289" r:id="rId6"/>
    <p:sldId id="305" r:id="rId7"/>
    <p:sldId id="288" r:id="rId8"/>
    <p:sldId id="290" r:id="rId9"/>
    <p:sldId id="291" r:id="rId10"/>
    <p:sldId id="298" r:id="rId11"/>
    <p:sldId id="295" r:id="rId12"/>
    <p:sldId id="292" r:id="rId13"/>
    <p:sldId id="311" r:id="rId14"/>
    <p:sldId id="313" r:id="rId15"/>
    <p:sldId id="296" r:id="rId16"/>
    <p:sldId id="304" r:id="rId17"/>
    <p:sldId id="293" r:id="rId18"/>
    <p:sldId id="294" r:id="rId19"/>
    <p:sldId id="316" r:id="rId20"/>
    <p:sldId id="297" r:id="rId21"/>
    <p:sldId id="299" r:id="rId22"/>
    <p:sldId id="300" r:id="rId23"/>
    <p:sldId id="310" r:id="rId24"/>
    <p:sldId id="301" r:id="rId25"/>
    <p:sldId id="309" r:id="rId26"/>
    <p:sldId id="307" r:id="rId27"/>
    <p:sldId id="302" r:id="rId28"/>
    <p:sldId id="308" r:id="rId29"/>
    <p:sldId id="303" r:id="rId30"/>
    <p:sldId id="306" r:id="rId31"/>
    <p:sldId id="287" r:id="rId32"/>
    <p:sldId id="315" r:id="rId33"/>
    <p:sldId id="312" r:id="rId34"/>
    <p:sldId id="267" r:id="rId35"/>
    <p:sldId id="263" r:id="rId36"/>
    <p:sldId id="265" r:id="rId37"/>
    <p:sldId id="264" r:id="rId38"/>
    <p:sldId id="266" r:id="rId39"/>
    <p:sldId id="280" r:id="rId40"/>
    <p:sldId id="281" r:id="rId41"/>
    <p:sldId id="276" r:id="rId42"/>
    <p:sldId id="277" r:id="rId43"/>
    <p:sldId id="278" r:id="rId44"/>
    <p:sldId id="279" r:id="rId45"/>
    <p:sldId id="282" r:id="rId46"/>
    <p:sldId id="285" r:id="rId47"/>
    <p:sldId id="286" r:id="rId48"/>
    <p:sldId id="268" r:id="rId49"/>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835" autoAdjust="0"/>
    <p:restoredTop sz="94729" autoAdjust="0"/>
  </p:normalViewPr>
  <p:slideViewPr>
    <p:cSldViewPr>
      <p:cViewPr>
        <p:scale>
          <a:sx n="50" d="100"/>
          <a:sy n="50" d="100"/>
        </p:scale>
        <p:origin x="-1110" y="204"/>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p:cViewPr varScale="1">
        <p:scale>
          <a:sx n="65" d="100"/>
          <a:sy n="65" d="100"/>
        </p:scale>
        <p:origin x="-2364" y="-120"/>
      </p:cViewPr>
      <p:guideLst>
        <p:guide orient="horz" pos="2880"/>
        <p:guide pos="2160"/>
      </p:guideLst>
    </p:cSldViewPr>
  </p:notes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handoutMaster" Target="handoutMasters/handoutMaster1.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US"/>
          </a:p>
        </p:txBody>
      </p:sp>
      <p:sp>
        <p:nvSpPr>
          <p:cNvPr id="3" name="Zástupný symbol pro datum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28C7B1BE-D7D5-4E89-9110-72224FEC39EF}" type="datetimeFigureOut">
              <a:rPr lang="en-US"/>
              <a:pPr>
                <a:defRPr/>
              </a:pPr>
              <a:t>4/25/2014</a:t>
            </a:fld>
            <a:endParaRPr lang="en-US"/>
          </a:p>
        </p:txBody>
      </p:sp>
      <p:sp>
        <p:nvSpPr>
          <p:cNvPr id="4" name="Zástupný symbol pro zápatí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US"/>
          </a:p>
        </p:txBody>
      </p:sp>
      <p:sp>
        <p:nvSpPr>
          <p:cNvPr id="5" name="Zástupný symbol pro číslo snímku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750E7EC9-AF73-430F-8CA2-1FF8530C7A13}" type="slidenum">
              <a:rPr lang="en-US"/>
              <a:pPr>
                <a:defRPr/>
              </a:pPr>
              <a:t>‹#›</a:t>
            </a:fld>
            <a:endParaRPr 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US"/>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80F1F5F0-8F4F-41F6-A76F-2CB8C3E2C43E}" type="datetimeFigureOut">
              <a:rPr lang="en-US"/>
              <a:pPr>
                <a:defRPr/>
              </a:pPr>
              <a:t>4/25/2014</a:t>
            </a:fld>
            <a:endParaRPr lang="en-US"/>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noProof="0" smtClean="0"/>
              <a:t>Kliknutím lze upravit styly předlohy textu.</a:t>
            </a:r>
          </a:p>
          <a:p>
            <a:pPr lvl="1"/>
            <a:r>
              <a:rPr lang="cs-CZ" noProof="0" smtClean="0"/>
              <a:t>Druhá úroveň</a:t>
            </a:r>
          </a:p>
          <a:p>
            <a:pPr lvl="2"/>
            <a:r>
              <a:rPr lang="cs-CZ" noProof="0" smtClean="0"/>
              <a:t>Třetí úroveň</a:t>
            </a:r>
          </a:p>
          <a:p>
            <a:pPr lvl="3"/>
            <a:r>
              <a:rPr lang="cs-CZ" noProof="0" smtClean="0"/>
              <a:t>Čtvrtá úroveň</a:t>
            </a:r>
          </a:p>
          <a:p>
            <a:pPr lvl="4"/>
            <a:r>
              <a:rPr lang="cs-CZ" noProof="0" smtClean="0"/>
              <a:t>Pátá úroveň</a:t>
            </a:r>
            <a:endParaRPr lang="en-US" noProof="0"/>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US"/>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D02048B9-90D1-46A6-8BDD-59623C49857B}"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Zástupný symbol pro obrázek snímku 1"/>
          <p:cNvSpPr>
            <a:spLocks noGrp="1" noRot="1" noChangeAspect="1"/>
          </p:cNvSpPr>
          <p:nvPr>
            <p:ph type="sldImg"/>
          </p:nvPr>
        </p:nvSpPr>
        <p:spPr bwMode="auto">
          <a:noFill/>
          <a:ln>
            <a:solidFill>
              <a:srgbClr val="000000"/>
            </a:solidFill>
            <a:miter lim="800000"/>
            <a:headEnd/>
            <a:tailEnd/>
          </a:ln>
        </p:spPr>
      </p:sp>
      <p:sp>
        <p:nvSpPr>
          <p:cNvPr id="18434"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8435"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40C2EDAA-9095-4E56-98F2-96E65274EAC4}" type="slidenum">
              <a:rPr lang="en-US">
                <a:cs typeface="Arial" charset="0"/>
              </a:rPr>
              <a:pPr fontAlgn="base">
                <a:spcBef>
                  <a:spcPct val="0"/>
                </a:spcBef>
                <a:spcAft>
                  <a:spcPct val="0"/>
                </a:spcAft>
              </a:pPr>
              <a:t>3</a:t>
            </a:fld>
            <a:endParaRPr lang="en-US">
              <a:cs typeface="Arial"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en-US"/>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a:p>
        </p:txBody>
      </p:sp>
      <p:sp>
        <p:nvSpPr>
          <p:cNvPr id="4" name="Zástupný symbol pro datum 3"/>
          <p:cNvSpPr>
            <a:spLocks noGrp="1"/>
          </p:cNvSpPr>
          <p:nvPr>
            <p:ph type="dt" sz="half" idx="10"/>
          </p:nvPr>
        </p:nvSpPr>
        <p:spPr/>
        <p:txBody>
          <a:bodyPr/>
          <a:lstStyle>
            <a:lvl1pPr>
              <a:defRPr/>
            </a:lvl1pPr>
          </a:lstStyle>
          <a:p>
            <a:pPr>
              <a:defRPr/>
            </a:pPr>
            <a:fld id="{1407B18C-B954-497C-9AA9-778A2E346E86}" type="datetimeFigureOut">
              <a:rPr lang="en-US"/>
              <a:pPr>
                <a:defRPr/>
              </a:pPr>
              <a:t>4/25/2014</a:t>
            </a:fld>
            <a:endParaRPr lang="en-US"/>
          </a:p>
        </p:txBody>
      </p:sp>
      <p:sp>
        <p:nvSpPr>
          <p:cNvPr id="5" name="Zástupný symbol pro zápatí 4"/>
          <p:cNvSpPr>
            <a:spLocks noGrp="1"/>
          </p:cNvSpPr>
          <p:nvPr>
            <p:ph type="ftr" sz="quarter" idx="11"/>
          </p:nvPr>
        </p:nvSpPr>
        <p:spPr/>
        <p:txBody>
          <a:bodyPr/>
          <a:lstStyle>
            <a:lvl1pPr>
              <a:defRPr/>
            </a:lvl1pPr>
          </a:lstStyle>
          <a:p>
            <a:pPr>
              <a:defRPr/>
            </a:pPr>
            <a:endParaRPr lang="en-US"/>
          </a:p>
        </p:txBody>
      </p:sp>
      <p:sp>
        <p:nvSpPr>
          <p:cNvPr id="6" name="Zástupný symbol pro číslo snímku 5"/>
          <p:cNvSpPr>
            <a:spLocks noGrp="1"/>
          </p:cNvSpPr>
          <p:nvPr>
            <p:ph type="sldNum" sz="quarter" idx="12"/>
          </p:nvPr>
        </p:nvSpPr>
        <p:spPr/>
        <p:txBody>
          <a:bodyPr/>
          <a:lstStyle>
            <a:lvl1pPr>
              <a:defRPr/>
            </a:lvl1pPr>
          </a:lstStyle>
          <a:p>
            <a:pPr>
              <a:defRPr/>
            </a:pPr>
            <a:fld id="{7E2BAED7-9F65-45AE-9064-DE2056B95F6F}" type="slidenum">
              <a:rPr lang="en-US"/>
              <a:pPr>
                <a:defRPr/>
              </a:pPr>
              <a:t>‹#›</a:t>
            </a:fld>
            <a:endParaRPr lang="en-US"/>
          </a:p>
        </p:txBody>
      </p:sp>
    </p:spTree>
  </p:cSld>
  <p:clrMapOvr>
    <a:masterClrMapping/>
  </p:clrMapOvr>
  <p:transition advTm="69000">
    <p:cut/>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en-US"/>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3"/>
          <p:cNvSpPr>
            <a:spLocks noGrp="1"/>
          </p:cNvSpPr>
          <p:nvPr>
            <p:ph type="dt" sz="half" idx="10"/>
          </p:nvPr>
        </p:nvSpPr>
        <p:spPr/>
        <p:txBody>
          <a:bodyPr/>
          <a:lstStyle>
            <a:lvl1pPr>
              <a:defRPr/>
            </a:lvl1pPr>
          </a:lstStyle>
          <a:p>
            <a:pPr>
              <a:defRPr/>
            </a:pPr>
            <a:fld id="{F05849A1-EAE6-465B-91A1-27FDEFA75180}" type="datetimeFigureOut">
              <a:rPr lang="en-US"/>
              <a:pPr>
                <a:defRPr/>
              </a:pPr>
              <a:t>4/25/2014</a:t>
            </a:fld>
            <a:endParaRPr lang="en-US"/>
          </a:p>
        </p:txBody>
      </p:sp>
      <p:sp>
        <p:nvSpPr>
          <p:cNvPr id="5" name="Zástupný symbol pro zápatí 4"/>
          <p:cNvSpPr>
            <a:spLocks noGrp="1"/>
          </p:cNvSpPr>
          <p:nvPr>
            <p:ph type="ftr" sz="quarter" idx="11"/>
          </p:nvPr>
        </p:nvSpPr>
        <p:spPr/>
        <p:txBody>
          <a:bodyPr/>
          <a:lstStyle>
            <a:lvl1pPr>
              <a:defRPr/>
            </a:lvl1pPr>
          </a:lstStyle>
          <a:p>
            <a:pPr>
              <a:defRPr/>
            </a:pPr>
            <a:endParaRPr lang="en-US"/>
          </a:p>
        </p:txBody>
      </p:sp>
      <p:sp>
        <p:nvSpPr>
          <p:cNvPr id="6" name="Zástupný symbol pro číslo snímku 5"/>
          <p:cNvSpPr>
            <a:spLocks noGrp="1"/>
          </p:cNvSpPr>
          <p:nvPr>
            <p:ph type="sldNum" sz="quarter" idx="12"/>
          </p:nvPr>
        </p:nvSpPr>
        <p:spPr/>
        <p:txBody>
          <a:bodyPr/>
          <a:lstStyle>
            <a:lvl1pPr>
              <a:defRPr/>
            </a:lvl1pPr>
          </a:lstStyle>
          <a:p>
            <a:pPr>
              <a:defRPr/>
            </a:pPr>
            <a:fld id="{6F8C240A-C772-46A3-8221-E4AF67161B29}" type="slidenum">
              <a:rPr lang="en-US"/>
              <a:pPr>
                <a:defRPr/>
              </a:pPr>
              <a:t>‹#›</a:t>
            </a:fld>
            <a:endParaRPr lang="en-US"/>
          </a:p>
        </p:txBody>
      </p:sp>
    </p:spTree>
  </p:cSld>
  <p:clrMapOvr>
    <a:masterClrMapping/>
  </p:clrMapOvr>
  <p:transition advTm="69000">
    <p:cut/>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en-US"/>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lvl1pPr>
              <a:defRPr/>
            </a:lvl1pPr>
          </a:lstStyle>
          <a:p>
            <a:pPr>
              <a:defRPr/>
            </a:pPr>
            <a:fld id="{1C101750-133B-41DB-B067-BA3E812CB547}" type="datetimeFigureOut">
              <a:rPr lang="en-US"/>
              <a:pPr>
                <a:defRPr/>
              </a:pPr>
              <a:t>4/25/2014</a:t>
            </a:fld>
            <a:endParaRPr lang="en-US"/>
          </a:p>
        </p:txBody>
      </p:sp>
      <p:sp>
        <p:nvSpPr>
          <p:cNvPr id="5" name="Zástupný symbol pro zápatí 4"/>
          <p:cNvSpPr>
            <a:spLocks noGrp="1"/>
          </p:cNvSpPr>
          <p:nvPr>
            <p:ph type="ftr" sz="quarter" idx="11"/>
          </p:nvPr>
        </p:nvSpPr>
        <p:spPr/>
        <p:txBody>
          <a:bodyPr/>
          <a:lstStyle>
            <a:lvl1pPr>
              <a:defRPr/>
            </a:lvl1pPr>
          </a:lstStyle>
          <a:p>
            <a:pPr>
              <a:defRPr/>
            </a:pPr>
            <a:endParaRPr lang="en-US"/>
          </a:p>
        </p:txBody>
      </p:sp>
      <p:sp>
        <p:nvSpPr>
          <p:cNvPr id="6" name="Zástupný symbol pro číslo snímku 5"/>
          <p:cNvSpPr>
            <a:spLocks noGrp="1"/>
          </p:cNvSpPr>
          <p:nvPr>
            <p:ph type="sldNum" sz="quarter" idx="12"/>
          </p:nvPr>
        </p:nvSpPr>
        <p:spPr/>
        <p:txBody>
          <a:bodyPr/>
          <a:lstStyle>
            <a:lvl1pPr>
              <a:defRPr/>
            </a:lvl1pPr>
          </a:lstStyle>
          <a:p>
            <a:pPr>
              <a:defRPr/>
            </a:pPr>
            <a:fld id="{033C7CEF-0326-4D8E-8B84-BD9EA200C442}" type="slidenum">
              <a:rPr lang="en-US"/>
              <a:pPr>
                <a:defRPr/>
              </a:pPr>
              <a:t>‹#›</a:t>
            </a:fld>
            <a:endParaRPr lang="en-US"/>
          </a:p>
        </p:txBody>
      </p:sp>
    </p:spTree>
  </p:cSld>
  <p:clrMapOvr>
    <a:masterClrMapping/>
  </p:clrMapOvr>
  <p:transition advTm="69000">
    <p:cut/>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en-US"/>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Zástupný symbol pro datum 3"/>
          <p:cNvSpPr>
            <a:spLocks noGrp="1"/>
          </p:cNvSpPr>
          <p:nvPr>
            <p:ph type="dt" sz="half" idx="10"/>
          </p:nvPr>
        </p:nvSpPr>
        <p:spPr/>
        <p:txBody>
          <a:bodyPr/>
          <a:lstStyle>
            <a:lvl1pPr>
              <a:defRPr/>
            </a:lvl1pPr>
          </a:lstStyle>
          <a:p>
            <a:pPr>
              <a:defRPr/>
            </a:pPr>
            <a:fld id="{FCDD3625-5089-42A4-93AB-8F1D5B944E62}" type="datetimeFigureOut">
              <a:rPr lang="en-US"/>
              <a:pPr>
                <a:defRPr/>
              </a:pPr>
              <a:t>4/25/2014</a:t>
            </a:fld>
            <a:endParaRPr lang="en-US"/>
          </a:p>
        </p:txBody>
      </p:sp>
      <p:sp>
        <p:nvSpPr>
          <p:cNvPr id="6" name="Zástupný symbol pro zápatí 4"/>
          <p:cNvSpPr>
            <a:spLocks noGrp="1"/>
          </p:cNvSpPr>
          <p:nvPr>
            <p:ph type="ftr" sz="quarter" idx="11"/>
          </p:nvPr>
        </p:nvSpPr>
        <p:spPr/>
        <p:txBody>
          <a:bodyPr/>
          <a:lstStyle>
            <a:lvl1pPr>
              <a:defRPr/>
            </a:lvl1pPr>
          </a:lstStyle>
          <a:p>
            <a:pPr>
              <a:defRPr/>
            </a:pPr>
            <a:endParaRPr lang="en-US"/>
          </a:p>
        </p:txBody>
      </p:sp>
      <p:sp>
        <p:nvSpPr>
          <p:cNvPr id="7" name="Zástupný symbol pro číslo snímku 5"/>
          <p:cNvSpPr>
            <a:spLocks noGrp="1"/>
          </p:cNvSpPr>
          <p:nvPr>
            <p:ph type="sldNum" sz="quarter" idx="12"/>
          </p:nvPr>
        </p:nvSpPr>
        <p:spPr/>
        <p:txBody>
          <a:bodyPr/>
          <a:lstStyle>
            <a:lvl1pPr>
              <a:defRPr/>
            </a:lvl1pPr>
          </a:lstStyle>
          <a:p>
            <a:pPr>
              <a:defRPr/>
            </a:pPr>
            <a:fld id="{88DEBF0F-86ED-443D-893E-684663B5869F}" type="slidenum">
              <a:rPr lang="en-US"/>
              <a:pPr>
                <a:defRPr/>
              </a:pPr>
              <a:t>‹#›</a:t>
            </a:fld>
            <a:endParaRPr lang="en-US"/>
          </a:p>
        </p:txBody>
      </p:sp>
    </p:spTree>
  </p:cSld>
  <p:clrMapOvr>
    <a:masterClrMapping/>
  </p:clrMapOvr>
  <p:transition advTm="69000">
    <p:cu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en-US"/>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7" name="Zástupný symbol pro datum 3"/>
          <p:cNvSpPr>
            <a:spLocks noGrp="1"/>
          </p:cNvSpPr>
          <p:nvPr>
            <p:ph type="dt" sz="half" idx="10"/>
          </p:nvPr>
        </p:nvSpPr>
        <p:spPr/>
        <p:txBody>
          <a:bodyPr/>
          <a:lstStyle>
            <a:lvl1pPr>
              <a:defRPr/>
            </a:lvl1pPr>
          </a:lstStyle>
          <a:p>
            <a:pPr>
              <a:defRPr/>
            </a:pPr>
            <a:fld id="{F29EEFF2-5CDA-4696-8832-7964ACAB1F90}" type="datetimeFigureOut">
              <a:rPr lang="en-US"/>
              <a:pPr>
                <a:defRPr/>
              </a:pPr>
              <a:t>4/25/2014</a:t>
            </a:fld>
            <a:endParaRPr lang="en-US"/>
          </a:p>
        </p:txBody>
      </p:sp>
      <p:sp>
        <p:nvSpPr>
          <p:cNvPr id="8" name="Zástupný symbol pro zápatí 4"/>
          <p:cNvSpPr>
            <a:spLocks noGrp="1"/>
          </p:cNvSpPr>
          <p:nvPr>
            <p:ph type="ftr" sz="quarter" idx="11"/>
          </p:nvPr>
        </p:nvSpPr>
        <p:spPr/>
        <p:txBody>
          <a:bodyPr/>
          <a:lstStyle>
            <a:lvl1pPr>
              <a:defRPr/>
            </a:lvl1pPr>
          </a:lstStyle>
          <a:p>
            <a:pPr>
              <a:defRPr/>
            </a:pPr>
            <a:endParaRPr lang="en-US"/>
          </a:p>
        </p:txBody>
      </p:sp>
      <p:sp>
        <p:nvSpPr>
          <p:cNvPr id="9" name="Zástupný symbol pro číslo snímku 5"/>
          <p:cNvSpPr>
            <a:spLocks noGrp="1"/>
          </p:cNvSpPr>
          <p:nvPr>
            <p:ph type="sldNum" sz="quarter" idx="12"/>
          </p:nvPr>
        </p:nvSpPr>
        <p:spPr/>
        <p:txBody>
          <a:bodyPr/>
          <a:lstStyle>
            <a:lvl1pPr>
              <a:defRPr/>
            </a:lvl1pPr>
          </a:lstStyle>
          <a:p>
            <a:pPr>
              <a:defRPr/>
            </a:pPr>
            <a:fld id="{425A6320-5DE3-4ED5-B277-C1CD98BAF487}" type="slidenum">
              <a:rPr lang="en-US"/>
              <a:pPr>
                <a:defRPr/>
              </a:pPr>
              <a:t>‹#›</a:t>
            </a:fld>
            <a:endParaRPr lang="en-US"/>
          </a:p>
        </p:txBody>
      </p:sp>
    </p:spTree>
  </p:cSld>
  <p:clrMapOvr>
    <a:masterClrMapping/>
  </p:clrMapOvr>
  <p:transition advTm="69000">
    <p:cut/>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en-US"/>
          </a:p>
        </p:txBody>
      </p:sp>
      <p:sp>
        <p:nvSpPr>
          <p:cNvPr id="3" name="Zástupný symbol pro datum 3"/>
          <p:cNvSpPr>
            <a:spLocks noGrp="1"/>
          </p:cNvSpPr>
          <p:nvPr>
            <p:ph type="dt" sz="half" idx="10"/>
          </p:nvPr>
        </p:nvSpPr>
        <p:spPr/>
        <p:txBody>
          <a:bodyPr/>
          <a:lstStyle>
            <a:lvl1pPr>
              <a:defRPr/>
            </a:lvl1pPr>
          </a:lstStyle>
          <a:p>
            <a:pPr>
              <a:defRPr/>
            </a:pPr>
            <a:fld id="{C133037E-EA09-446F-907D-38DDE31A84B3}" type="datetimeFigureOut">
              <a:rPr lang="en-US"/>
              <a:pPr>
                <a:defRPr/>
              </a:pPr>
              <a:t>4/25/2014</a:t>
            </a:fld>
            <a:endParaRPr lang="en-US"/>
          </a:p>
        </p:txBody>
      </p:sp>
      <p:sp>
        <p:nvSpPr>
          <p:cNvPr id="4" name="Zástupný symbol pro zápatí 4"/>
          <p:cNvSpPr>
            <a:spLocks noGrp="1"/>
          </p:cNvSpPr>
          <p:nvPr>
            <p:ph type="ftr" sz="quarter" idx="11"/>
          </p:nvPr>
        </p:nvSpPr>
        <p:spPr/>
        <p:txBody>
          <a:bodyPr/>
          <a:lstStyle>
            <a:lvl1pPr>
              <a:defRPr/>
            </a:lvl1pPr>
          </a:lstStyle>
          <a:p>
            <a:pPr>
              <a:defRPr/>
            </a:pPr>
            <a:endParaRPr lang="en-US"/>
          </a:p>
        </p:txBody>
      </p:sp>
      <p:sp>
        <p:nvSpPr>
          <p:cNvPr id="5" name="Zástupný symbol pro číslo snímku 5"/>
          <p:cNvSpPr>
            <a:spLocks noGrp="1"/>
          </p:cNvSpPr>
          <p:nvPr>
            <p:ph type="sldNum" sz="quarter" idx="12"/>
          </p:nvPr>
        </p:nvSpPr>
        <p:spPr/>
        <p:txBody>
          <a:bodyPr/>
          <a:lstStyle>
            <a:lvl1pPr>
              <a:defRPr/>
            </a:lvl1pPr>
          </a:lstStyle>
          <a:p>
            <a:pPr>
              <a:defRPr/>
            </a:pPr>
            <a:fld id="{775E4A92-3CA7-485C-947B-51BE842B7ED2}" type="slidenum">
              <a:rPr lang="en-US"/>
              <a:pPr>
                <a:defRPr/>
              </a:pPr>
              <a:t>‹#›</a:t>
            </a:fld>
            <a:endParaRPr lang="en-US"/>
          </a:p>
        </p:txBody>
      </p:sp>
    </p:spTree>
  </p:cSld>
  <p:clrMapOvr>
    <a:masterClrMapping/>
  </p:clrMapOvr>
  <p:transition advTm="69000">
    <p:cut/>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3"/>
          <p:cNvSpPr>
            <a:spLocks noGrp="1"/>
          </p:cNvSpPr>
          <p:nvPr>
            <p:ph type="dt" sz="half" idx="10"/>
          </p:nvPr>
        </p:nvSpPr>
        <p:spPr/>
        <p:txBody>
          <a:bodyPr/>
          <a:lstStyle>
            <a:lvl1pPr>
              <a:defRPr/>
            </a:lvl1pPr>
          </a:lstStyle>
          <a:p>
            <a:pPr>
              <a:defRPr/>
            </a:pPr>
            <a:fld id="{BD0DA6CA-027F-4F80-A06C-6865CBF22B6E}" type="datetimeFigureOut">
              <a:rPr lang="en-US"/>
              <a:pPr>
                <a:defRPr/>
              </a:pPr>
              <a:t>4/25/2014</a:t>
            </a:fld>
            <a:endParaRPr lang="en-US"/>
          </a:p>
        </p:txBody>
      </p:sp>
      <p:sp>
        <p:nvSpPr>
          <p:cNvPr id="3" name="Zástupný symbol pro zápatí 4"/>
          <p:cNvSpPr>
            <a:spLocks noGrp="1"/>
          </p:cNvSpPr>
          <p:nvPr>
            <p:ph type="ftr" sz="quarter" idx="11"/>
          </p:nvPr>
        </p:nvSpPr>
        <p:spPr/>
        <p:txBody>
          <a:bodyPr/>
          <a:lstStyle>
            <a:lvl1pPr>
              <a:defRPr/>
            </a:lvl1pPr>
          </a:lstStyle>
          <a:p>
            <a:pPr>
              <a:defRPr/>
            </a:pPr>
            <a:endParaRPr lang="en-US"/>
          </a:p>
        </p:txBody>
      </p:sp>
      <p:sp>
        <p:nvSpPr>
          <p:cNvPr id="4" name="Zástupný symbol pro číslo snímku 5"/>
          <p:cNvSpPr>
            <a:spLocks noGrp="1"/>
          </p:cNvSpPr>
          <p:nvPr>
            <p:ph type="sldNum" sz="quarter" idx="12"/>
          </p:nvPr>
        </p:nvSpPr>
        <p:spPr/>
        <p:txBody>
          <a:bodyPr/>
          <a:lstStyle>
            <a:lvl1pPr>
              <a:defRPr/>
            </a:lvl1pPr>
          </a:lstStyle>
          <a:p>
            <a:pPr>
              <a:defRPr/>
            </a:pPr>
            <a:fld id="{6D7A4807-E26A-4317-B000-1689B2B5AF86}" type="slidenum">
              <a:rPr lang="en-US"/>
              <a:pPr>
                <a:defRPr/>
              </a:pPr>
              <a:t>‹#›</a:t>
            </a:fld>
            <a:endParaRPr lang="en-US"/>
          </a:p>
        </p:txBody>
      </p:sp>
    </p:spTree>
  </p:cSld>
  <p:clrMapOvr>
    <a:masterClrMapping/>
  </p:clrMapOvr>
  <p:transition advTm="69000">
    <p:cut/>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en-US"/>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30E64983-5756-432D-825D-5A75CBFD3B5C}" type="datetimeFigureOut">
              <a:rPr lang="en-US"/>
              <a:pPr>
                <a:defRPr/>
              </a:pPr>
              <a:t>4/25/2014</a:t>
            </a:fld>
            <a:endParaRPr lang="en-US"/>
          </a:p>
        </p:txBody>
      </p:sp>
      <p:sp>
        <p:nvSpPr>
          <p:cNvPr id="6" name="Zástupný symbol pro zápatí 4"/>
          <p:cNvSpPr>
            <a:spLocks noGrp="1"/>
          </p:cNvSpPr>
          <p:nvPr>
            <p:ph type="ftr" sz="quarter" idx="11"/>
          </p:nvPr>
        </p:nvSpPr>
        <p:spPr/>
        <p:txBody>
          <a:bodyPr/>
          <a:lstStyle>
            <a:lvl1pPr>
              <a:defRPr/>
            </a:lvl1pPr>
          </a:lstStyle>
          <a:p>
            <a:pPr>
              <a:defRPr/>
            </a:pPr>
            <a:endParaRPr lang="en-US"/>
          </a:p>
        </p:txBody>
      </p:sp>
      <p:sp>
        <p:nvSpPr>
          <p:cNvPr id="7" name="Zástupný symbol pro číslo snímku 5"/>
          <p:cNvSpPr>
            <a:spLocks noGrp="1"/>
          </p:cNvSpPr>
          <p:nvPr>
            <p:ph type="sldNum" sz="quarter" idx="12"/>
          </p:nvPr>
        </p:nvSpPr>
        <p:spPr/>
        <p:txBody>
          <a:bodyPr/>
          <a:lstStyle>
            <a:lvl1pPr>
              <a:defRPr/>
            </a:lvl1pPr>
          </a:lstStyle>
          <a:p>
            <a:pPr>
              <a:defRPr/>
            </a:pPr>
            <a:fld id="{CD10AD3C-4B3D-432D-B195-C6CDC8F575C5}" type="slidenum">
              <a:rPr lang="en-US"/>
              <a:pPr>
                <a:defRPr/>
              </a:pPr>
              <a:t>‹#›</a:t>
            </a:fld>
            <a:endParaRPr lang="en-US"/>
          </a:p>
        </p:txBody>
      </p:sp>
    </p:spTree>
  </p:cSld>
  <p:clrMapOvr>
    <a:masterClrMapping/>
  </p:clrMapOvr>
  <p:transition advTm="69000">
    <p:cut/>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en-US"/>
          </a:p>
        </p:txBody>
      </p:sp>
      <p:sp>
        <p:nvSpPr>
          <p:cNvPr id="3" name="Zástupný symbol pro obrázek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356B45E4-491A-4207-8215-0623EACF675C}" type="datetimeFigureOut">
              <a:rPr lang="en-US"/>
              <a:pPr>
                <a:defRPr/>
              </a:pPr>
              <a:t>4/25/2014</a:t>
            </a:fld>
            <a:endParaRPr lang="en-US"/>
          </a:p>
        </p:txBody>
      </p:sp>
      <p:sp>
        <p:nvSpPr>
          <p:cNvPr id="6" name="Zástupný symbol pro zápatí 4"/>
          <p:cNvSpPr>
            <a:spLocks noGrp="1"/>
          </p:cNvSpPr>
          <p:nvPr>
            <p:ph type="ftr" sz="quarter" idx="11"/>
          </p:nvPr>
        </p:nvSpPr>
        <p:spPr/>
        <p:txBody>
          <a:bodyPr/>
          <a:lstStyle>
            <a:lvl1pPr>
              <a:defRPr/>
            </a:lvl1pPr>
          </a:lstStyle>
          <a:p>
            <a:pPr>
              <a:defRPr/>
            </a:pPr>
            <a:endParaRPr lang="en-US"/>
          </a:p>
        </p:txBody>
      </p:sp>
      <p:sp>
        <p:nvSpPr>
          <p:cNvPr id="7" name="Zástupný symbol pro číslo snímku 5"/>
          <p:cNvSpPr>
            <a:spLocks noGrp="1"/>
          </p:cNvSpPr>
          <p:nvPr>
            <p:ph type="sldNum" sz="quarter" idx="12"/>
          </p:nvPr>
        </p:nvSpPr>
        <p:spPr/>
        <p:txBody>
          <a:bodyPr/>
          <a:lstStyle>
            <a:lvl1pPr>
              <a:defRPr/>
            </a:lvl1pPr>
          </a:lstStyle>
          <a:p>
            <a:pPr>
              <a:defRPr/>
            </a:pPr>
            <a:fld id="{DC7B957F-A17C-40BE-A6BB-9CFC9AF14D8B}" type="slidenum">
              <a:rPr lang="en-US"/>
              <a:pPr>
                <a:defRPr/>
              </a:pPr>
              <a:t>‹#›</a:t>
            </a:fld>
            <a:endParaRPr lang="en-US"/>
          </a:p>
        </p:txBody>
      </p:sp>
    </p:spTree>
  </p:cSld>
  <p:clrMapOvr>
    <a:masterClrMapping/>
  </p:clrMapOvr>
  <p:transition advTm="69000">
    <p:cu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en-US"/>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3"/>
          <p:cNvSpPr>
            <a:spLocks noGrp="1"/>
          </p:cNvSpPr>
          <p:nvPr>
            <p:ph type="dt" sz="half" idx="10"/>
          </p:nvPr>
        </p:nvSpPr>
        <p:spPr/>
        <p:txBody>
          <a:bodyPr/>
          <a:lstStyle>
            <a:lvl1pPr>
              <a:defRPr/>
            </a:lvl1pPr>
          </a:lstStyle>
          <a:p>
            <a:pPr>
              <a:defRPr/>
            </a:pPr>
            <a:fld id="{23CD829D-A883-4718-9640-1E33B9D51A59}" type="datetimeFigureOut">
              <a:rPr lang="en-US"/>
              <a:pPr>
                <a:defRPr/>
              </a:pPr>
              <a:t>4/25/2014</a:t>
            </a:fld>
            <a:endParaRPr lang="en-US"/>
          </a:p>
        </p:txBody>
      </p:sp>
      <p:sp>
        <p:nvSpPr>
          <p:cNvPr id="5" name="Zástupný symbol pro zápatí 4"/>
          <p:cNvSpPr>
            <a:spLocks noGrp="1"/>
          </p:cNvSpPr>
          <p:nvPr>
            <p:ph type="ftr" sz="quarter" idx="11"/>
          </p:nvPr>
        </p:nvSpPr>
        <p:spPr/>
        <p:txBody>
          <a:bodyPr/>
          <a:lstStyle>
            <a:lvl1pPr>
              <a:defRPr/>
            </a:lvl1pPr>
          </a:lstStyle>
          <a:p>
            <a:pPr>
              <a:defRPr/>
            </a:pPr>
            <a:endParaRPr lang="en-US"/>
          </a:p>
        </p:txBody>
      </p:sp>
      <p:sp>
        <p:nvSpPr>
          <p:cNvPr id="6" name="Zástupný symbol pro číslo snímku 5"/>
          <p:cNvSpPr>
            <a:spLocks noGrp="1"/>
          </p:cNvSpPr>
          <p:nvPr>
            <p:ph type="sldNum" sz="quarter" idx="12"/>
          </p:nvPr>
        </p:nvSpPr>
        <p:spPr/>
        <p:txBody>
          <a:bodyPr/>
          <a:lstStyle>
            <a:lvl1pPr>
              <a:defRPr/>
            </a:lvl1pPr>
          </a:lstStyle>
          <a:p>
            <a:pPr>
              <a:defRPr/>
            </a:pPr>
            <a:fld id="{82DE4C30-633C-439F-A1F1-4697D819AF93}" type="slidenum">
              <a:rPr lang="en-US"/>
              <a:pPr>
                <a:defRPr/>
              </a:pPr>
              <a:t>‹#›</a:t>
            </a:fld>
            <a:endParaRPr lang="en-US"/>
          </a:p>
        </p:txBody>
      </p:sp>
    </p:spTree>
  </p:cSld>
  <p:clrMapOvr>
    <a:masterClrMapping/>
  </p:clrMapOvr>
  <p:transition advTm="69000">
    <p:cut/>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3"/>
          <p:cNvSpPr>
            <a:spLocks noGrp="1"/>
          </p:cNvSpPr>
          <p:nvPr>
            <p:ph type="dt" sz="half" idx="10"/>
          </p:nvPr>
        </p:nvSpPr>
        <p:spPr/>
        <p:txBody>
          <a:bodyPr/>
          <a:lstStyle>
            <a:lvl1pPr>
              <a:defRPr/>
            </a:lvl1pPr>
          </a:lstStyle>
          <a:p>
            <a:pPr>
              <a:defRPr/>
            </a:pPr>
            <a:fld id="{4E441823-596E-4B88-A1E3-3A87D191DD67}" type="datetimeFigureOut">
              <a:rPr lang="en-US"/>
              <a:pPr>
                <a:defRPr/>
              </a:pPr>
              <a:t>4/25/2014</a:t>
            </a:fld>
            <a:endParaRPr lang="en-US"/>
          </a:p>
        </p:txBody>
      </p:sp>
      <p:sp>
        <p:nvSpPr>
          <p:cNvPr id="5" name="Zástupný symbol pro zápatí 4"/>
          <p:cNvSpPr>
            <a:spLocks noGrp="1"/>
          </p:cNvSpPr>
          <p:nvPr>
            <p:ph type="ftr" sz="quarter" idx="11"/>
          </p:nvPr>
        </p:nvSpPr>
        <p:spPr/>
        <p:txBody>
          <a:bodyPr/>
          <a:lstStyle>
            <a:lvl1pPr>
              <a:defRPr/>
            </a:lvl1pPr>
          </a:lstStyle>
          <a:p>
            <a:pPr>
              <a:defRPr/>
            </a:pPr>
            <a:endParaRPr lang="en-US"/>
          </a:p>
        </p:txBody>
      </p:sp>
      <p:sp>
        <p:nvSpPr>
          <p:cNvPr id="6" name="Zástupný symbol pro číslo snímku 5"/>
          <p:cNvSpPr>
            <a:spLocks noGrp="1"/>
          </p:cNvSpPr>
          <p:nvPr>
            <p:ph type="sldNum" sz="quarter" idx="12"/>
          </p:nvPr>
        </p:nvSpPr>
        <p:spPr/>
        <p:txBody>
          <a:bodyPr/>
          <a:lstStyle>
            <a:lvl1pPr>
              <a:defRPr/>
            </a:lvl1pPr>
          </a:lstStyle>
          <a:p>
            <a:pPr>
              <a:defRPr/>
            </a:pPr>
            <a:fld id="{4EC71958-BBF3-4A34-8189-CD945F2DFCC9}" type="slidenum">
              <a:rPr lang="en-US"/>
              <a:pPr>
                <a:defRPr/>
              </a:pPr>
              <a:t>‹#›</a:t>
            </a:fld>
            <a:endParaRPr lang="en-US"/>
          </a:p>
        </p:txBody>
      </p:sp>
    </p:spTree>
  </p:cSld>
  <p:clrMapOvr>
    <a:masterClrMapping/>
  </p:clrMapOvr>
  <p:transition advTm="69000">
    <p:cu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Zástupný symbol pro nadpis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Kliknutím lze upravit styl.</a:t>
            </a:r>
            <a:endParaRPr lang="en-US" smtClean="0"/>
          </a:p>
        </p:txBody>
      </p:sp>
      <p:sp>
        <p:nvSpPr>
          <p:cNvPr id="1027" name="Zástupný symbol pro text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smtClean="0"/>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smtClean="0">
                <a:solidFill>
                  <a:schemeClr val="tx1">
                    <a:tint val="75000"/>
                  </a:schemeClr>
                </a:solidFill>
                <a:latin typeface="+mn-lt"/>
                <a:cs typeface="+mn-cs"/>
              </a:defRPr>
            </a:lvl1pPr>
          </a:lstStyle>
          <a:p>
            <a:pPr>
              <a:defRPr/>
            </a:pPr>
            <a:fld id="{E1970C79-9E08-4473-BA58-61D9E4480495}" type="datetimeFigureOut">
              <a:rPr lang="en-US"/>
              <a:pPr>
                <a:defRPr/>
              </a:pPr>
              <a:t>4/25/2014</a:t>
            </a:fld>
            <a:endParaRPr lang="en-US"/>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cs typeface="+mn-cs"/>
              </a:defRPr>
            </a:lvl1pPr>
          </a:lstStyle>
          <a:p>
            <a:pPr>
              <a:defRPr/>
            </a:pPr>
            <a:endParaRPr lang="en-US"/>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cs typeface="+mn-cs"/>
              </a:defRPr>
            </a:lvl1pPr>
          </a:lstStyle>
          <a:p>
            <a:pPr>
              <a:defRPr/>
            </a:pPr>
            <a:fld id="{62204C45-6F9B-4A7F-9C51-16A018E18AC4}"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659" r:id="rId1"/>
    <p:sldLayoutId id="2147483658" r:id="rId2"/>
    <p:sldLayoutId id="2147483657" r:id="rId3"/>
    <p:sldLayoutId id="2147483656" r:id="rId4"/>
    <p:sldLayoutId id="2147483655" r:id="rId5"/>
    <p:sldLayoutId id="2147483654" r:id="rId6"/>
    <p:sldLayoutId id="2147483653" r:id="rId7"/>
    <p:sldLayoutId id="2147483652" r:id="rId8"/>
    <p:sldLayoutId id="2147483651" r:id="rId9"/>
    <p:sldLayoutId id="2147483650" r:id="rId10"/>
    <p:sldLayoutId id="2147483649" r:id="rId11"/>
  </p:sldLayoutIdLst>
  <p:transition advTm="69000">
    <p:cut/>
  </p:transition>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9.xml"/><Relationship Id="rId4" Type="http://schemas.openxmlformats.org/officeDocument/2006/relationships/image" Target="../media/image16.jpeg"/></Relationships>
</file>

<file path=ppt/slides/_rels/slide1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9.xml"/><Relationship Id="rId4" Type="http://schemas.openxmlformats.org/officeDocument/2006/relationships/image" Target="../media/image22.jpeg"/></Relationships>
</file>

<file path=ppt/slides/_rels/slide1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9.xml"/><Relationship Id="rId4" Type="http://schemas.openxmlformats.org/officeDocument/2006/relationships/image" Target="../media/image26.jpeg"/></Relationships>
</file>

<file path=ppt/slides/_rels/slide21.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9.xml"/><Relationship Id="rId4" Type="http://schemas.openxmlformats.org/officeDocument/2006/relationships/image" Target="../media/image40.jpeg"/></Relationships>
</file>

<file path=ppt/slides/_rels/slide30.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eg"/><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jpeg"/><Relationship Id="rId1" Type="http://schemas.openxmlformats.org/officeDocument/2006/relationships/slideLayout" Target="../slideLayouts/slideLayout9.xml"/><Relationship Id="rId4" Type="http://schemas.openxmlformats.org/officeDocument/2006/relationships/image" Target="../media/image47.jpe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9.xml"/></Relationships>
</file>

<file path=ppt/slides/_rels/slide3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9.xml"/></Relationships>
</file>

<file path=ppt/slides/_rels/slide3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9.xml"/></Relationships>
</file>

<file path=ppt/slides/_rels/slide4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9.xml"/></Relationships>
</file>

<file path=ppt/slides/_rels/slide43.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9.xml"/></Relationships>
</file>

<file path=ppt/slides/_rels/slide44.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9.xml"/></Relationships>
</file>

<file path=ppt/slides/_rels/slide45.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9.xml"/></Relationships>
</file>

<file path=ppt/slides/_rels/slide46.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9.xml"/></Relationships>
</file>

<file path=ppt/slides/_rels/slide47.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9.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129" name="Group 57"/>
          <p:cNvGraphicFramePr>
            <a:graphicFrameLocks noGrp="1"/>
          </p:cNvGraphicFramePr>
          <p:nvPr>
            <p:ph type="subTitle" idx="1"/>
          </p:nvPr>
        </p:nvGraphicFramePr>
        <p:xfrm>
          <a:off x="1331913" y="1700213"/>
          <a:ext cx="6400800" cy="4535487"/>
        </p:xfrm>
        <a:graphic>
          <a:graphicData uri="http://schemas.openxmlformats.org/drawingml/2006/table">
            <a:tbl>
              <a:tblPr/>
              <a:tblGrid>
                <a:gridCol w="1685925"/>
                <a:gridCol w="4714875"/>
              </a:tblGrid>
              <a:tr h="2286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rgbClr val="000000"/>
                          </a:solidFill>
                          <a:effectLst/>
                          <a:latin typeface="Calibri" pitchFamily="34" charset="0"/>
                          <a:ea typeface="Calibri" pitchFamily="34" charset="0"/>
                          <a:cs typeface="Times New Roman" pitchFamily="18" charset="0"/>
                        </a:rPr>
                        <a:t>Číslo projektu</a:t>
                      </a:r>
                      <a:endParaRPr kumimoji="0" lang="cs-CZ" altLang="cs-CZ" sz="12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Calibri" pitchFamily="34" charset="0"/>
                          <a:ea typeface="Calibri" pitchFamily="34" charset="0"/>
                          <a:cs typeface="Times New Roman,Bold"/>
                        </a:rPr>
                        <a:t>CZ.1.07/1.5.00/34.0950</a:t>
                      </a:r>
                      <a:endParaRPr kumimoji="0" lang="cs-CZ" altLang="cs-CZ" sz="12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76225">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rgbClr val="000000"/>
                          </a:solidFill>
                          <a:effectLst/>
                          <a:latin typeface="Calibri" pitchFamily="34" charset="0"/>
                          <a:ea typeface="Calibri" pitchFamily="34" charset="0"/>
                          <a:cs typeface="Times New Roman" pitchFamily="18" charset="0"/>
                        </a:rPr>
                        <a:t>Kódování materiálu</a:t>
                      </a:r>
                      <a:endParaRPr kumimoji="0" lang="cs-CZ" altLang="cs-CZ" sz="12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Calibri" pitchFamily="34" charset="0"/>
                          <a:ea typeface="Calibri" pitchFamily="34" charset="0"/>
                          <a:cs typeface="Times New Roman,Bold"/>
                        </a:rPr>
                        <a:t>vy_32_INOVACE_bio_bot10</a:t>
                      </a:r>
                      <a:endParaRPr kumimoji="0" lang="cs-CZ" altLang="cs-CZ" sz="12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86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rgbClr val="000000"/>
                          </a:solidFill>
                          <a:effectLst/>
                          <a:latin typeface="Calibri" pitchFamily="34" charset="0"/>
                          <a:ea typeface="Calibri" pitchFamily="34" charset="0"/>
                          <a:cs typeface="Times New Roman" pitchFamily="18" charset="0"/>
                        </a:rPr>
                        <a:t>Označení materiálu</a:t>
                      </a:r>
                      <a:endParaRPr kumimoji="0" lang="cs-CZ" altLang="cs-CZ" sz="12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Calibri" pitchFamily="34" charset="0"/>
                          <a:cs typeface="Times New Roman" pitchFamily="18" charset="0"/>
                        </a:rPr>
                        <a:t>bot10_hvezdnicovite.pptx</a:t>
                      </a: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86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rgbClr val="000000"/>
                          </a:solidFill>
                          <a:effectLst/>
                          <a:latin typeface="Calibri" pitchFamily="34" charset="0"/>
                          <a:ea typeface="Calibri" pitchFamily="34" charset="0"/>
                          <a:cs typeface="Times New Roman" pitchFamily="18" charset="0"/>
                        </a:rPr>
                        <a:t>Název školy</a:t>
                      </a:r>
                      <a:endParaRPr kumimoji="0" lang="cs-CZ" altLang="cs-CZ" sz="12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Calibri" pitchFamily="34" charset="0"/>
                          <a:ea typeface="Calibri" pitchFamily="34" charset="0"/>
                          <a:cs typeface="Times New Roman,Bold"/>
                        </a:rPr>
                        <a:t>Gymnázium Kladno</a:t>
                      </a:r>
                      <a:endParaRPr kumimoji="0" lang="cs-CZ" altLang="cs-CZ" sz="12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86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rgbClr val="000000"/>
                          </a:solidFill>
                          <a:effectLst/>
                          <a:latin typeface="Calibri" pitchFamily="34" charset="0"/>
                          <a:ea typeface="Calibri" pitchFamily="34" charset="0"/>
                          <a:cs typeface="Times New Roman" pitchFamily="18" charset="0"/>
                        </a:rPr>
                        <a:t>Autor</a:t>
                      </a:r>
                      <a:endParaRPr kumimoji="0" lang="cs-CZ" altLang="cs-CZ" sz="12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Calibri" pitchFamily="34" charset="0"/>
                          <a:cs typeface="Times New Roman" pitchFamily="18" charset="0"/>
                        </a:rPr>
                        <a:t>Lenka Smyčková</a:t>
                      </a: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80988">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Calibri" pitchFamily="34" charset="0"/>
                          <a:cs typeface="Arial" charset="0"/>
                        </a:rPr>
                        <a:t>Anotace</a:t>
                      </a:r>
                      <a:endParaRPr kumimoji="0" lang="cs-CZ" altLang="cs-CZ" sz="12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Calibri" pitchFamily="34" charset="0"/>
                          <a:cs typeface="Times New Roman" pitchFamily="18" charset="0"/>
                        </a:rPr>
                        <a:t>Prezentace seznamuje žáky se zástupci řádu hvězdnicotvaré, čeledi hvězdnicovité, vachtovité, zvonkovité</a:t>
                      </a: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86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Calibri" pitchFamily="34" charset="0"/>
                          <a:cs typeface="Arial" charset="0"/>
                        </a:rPr>
                        <a:t>Předmět</a:t>
                      </a:r>
                      <a:endParaRPr kumimoji="0" lang="cs-CZ" altLang="cs-CZ" sz="12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Calibri" pitchFamily="34" charset="0"/>
                          <a:cs typeface="Times New Roman" pitchFamily="18" charset="0"/>
                        </a:rPr>
                        <a:t>biologie</a:t>
                      </a: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86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Calibri" pitchFamily="34" charset="0"/>
                          <a:cs typeface="Arial" charset="0"/>
                        </a:rPr>
                        <a:t>Tematická oblast</a:t>
                      </a:r>
                      <a:endParaRPr kumimoji="0" lang="cs-CZ" altLang="cs-CZ" sz="12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Calibri" pitchFamily="34" charset="0"/>
                          <a:cs typeface="Times New Roman" pitchFamily="18" charset="0"/>
                        </a:rPr>
                        <a:t>botanika</a:t>
                      </a: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86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Calibri" pitchFamily="34" charset="0"/>
                          <a:cs typeface="Arial" charset="0"/>
                        </a:rPr>
                        <a:t>Téma</a:t>
                      </a:r>
                      <a:endParaRPr kumimoji="0" lang="cs-CZ" altLang="cs-CZ" sz="12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Calibri" pitchFamily="34" charset="0"/>
                          <a:cs typeface="Times New Roman" pitchFamily="18" charset="0"/>
                        </a:rPr>
                        <a:t>Hvězdicovité</a:t>
                      </a: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55613">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Calibri" pitchFamily="34" charset="0"/>
                          <a:cs typeface="Arial" charset="0"/>
                        </a:rPr>
                        <a:t>Očekávané výstupy</a:t>
                      </a:r>
                      <a:endParaRPr kumimoji="0" lang="cs-CZ" altLang="cs-CZ" sz="12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Calibri" pitchFamily="34" charset="0"/>
                          <a:cs typeface="Times New Roman" pitchFamily="18" charset="0"/>
                        </a:rPr>
                        <a:t>Žáci poznávají zástupce řádu hvězdnicotvaré, určují základní druhy, případně další druhy.</a:t>
                      </a:r>
                      <a:endParaRPr kumimoji="0" lang="cs-CZ" altLang="cs-CZ" sz="12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86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Calibri" pitchFamily="34" charset="0"/>
                          <a:cs typeface="Arial" charset="0"/>
                        </a:rPr>
                        <a:t>Klíčová slova</a:t>
                      </a:r>
                      <a:endParaRPr kumimoji="0" lang="cs-CZ" altLang="cs-CZ" sz="12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Calibri" pitchFamily="34" charset="0"/>
                          <a:cs typeface="Times New Roman" pitchFamily="18" charset="0"/>
                        </a:rPr>
                        <a:t>Hvězdnicotvaré, hvězdnicovité, zvonkovité, vachtovité, zástupci</a:t>
                      </a: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55613">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Calibri" pitchFamily="34" charset="0"/>
                          <a:cs typeface="Arial" charset="0"/>
                        </a:rPr>
                        <a:t>Druh učebního materiálu</a:t>
                      </a:r>
                      <a:endParaRPr kumimoji="0" lang="cs-CZ" altLang="cs-CZ" sz="12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Calibri" pitchFamily="34" charset="0"/>
                          <a:cs typeface="Arial" charset="0"/>
                        </a:rPr>
                        <a:t>prezentace </a:t>
                      </a:r>
                      <a:endParaRPr kumimoji="0" lang="cs-CZ" altLang="cs-CZ" sz="12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20688">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rgbClr val="000000"/>
                          </a:solidFill>
                          <a:effectLst/>
                          <a:latin typeface="Calibri" pitchFamily="34" charset="0"/>
                          <a:ea typeface="Calibri" pitchFamily="34" charset="0"/>
                          <a:cs typeface="Times New Roman" pitchFamily="18" charset="0"/>
                        </a:rPr>
                        <a:t>Ročník</a:t>
                      </a:r>
                      <a:endParaRPr kumimoji="0" lang="cs-CZ" altLang="cs-CZ" sz="12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Calibri" pitchFamily="34" charset="0"/>
                          <a:cs typeface="Times New Roman" pitchFamily="18" charset="0"/>
                        </a:rPr>
                        <a:t>1. ročník čtyřletého gymnázia a odpovídající ročník víceletého gymnázia, seminář z biologie</a:t>
                      </a: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86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rgbClr val="000000"/>
                          </a:solidFill>
                          <a:effectLst/>
                          <a:latin typeface="Calibri" pitchFamily="34" charset="0"/>
                          <a:ea typeface="Calibri" pitchFamily="34" charset="0"/>
                          <a:cs typeface="Times New Roman" pitchFamily="18" charset="0"/>
                        </a:rPr>
                        <a:t>Cílová skupina</a:t>
                      </a:r>
                      <a:endParaRPr kumimoji="0" lang="cs-CZ" altLang="cs-CZ" sz="12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Calibri" pitchFamily="34" charset="0"/>
                          <a:ea typeface="Calibri" pitchFamily="34" charset="0"/>
                          <a:cs typeface="Times New Roman,Bold"/>
                        </a:rPr>
                        <a:t>osmileté gymnázium, čtyřleté gymnázium</a:t>
                      </a:r>
                      <a:endParaRPr kumimoji="0" lang="cs-CZ" altLang="cs-CZ" sz="12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86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rgbClr val="000000"/>
                          </a:solidFill>
                          <a:effectLst/>
                          <a:latin typeface="Calibri" pitchFamily="34" charset="0"/>
                          <a:ea typeface="Calibri" pitchFamily="34" charset="0"/>
                          <a:cs typeface="Times New Roman" pitchFamily="18" charset="0"/>
                        </a:rPr>
                        <a:t>Ověřeno</a:t>
                      </a:r>
                      <a:endParaRPr kumimoji="0" lang="cs-CZ" altLang="cs-CZ" sz="12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Calibri" pitchFamily="34" charset="0"/>
                          <a:ea typeface="Calibri" pitchFamily="34" charset="0"/>
                          <a:cs typeface="Times New Roman,Bold"/>
                        </a:rPr>
                        <a:t>(6.3.2014, O5)</a:t>
                      </a: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8600">
                <a:tc gridSpan="2">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Calibri" pitchFamily="34" charset="0"/>
                          <a:cs typeface="Arial" charset="0"/>
                        </a:rPr>
                        <a:t>Zdroje uvedeny na konci dokumentu.</a:t>
                      </a:r>
                      <a:endParaRPr kumimoji="0" lang="cs-CZ" altLang="cs-CZ" sz="12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cs-CZ"/>
                    </a:p>
                  </a:txBody>
                  <a:tcPr/>
                </a:tc>
              </a:tr>
            </a:tbl>
          </a:graphicData>
        </a:graphic>
      </p:graphicFrame>
      <p:pic>
        <p:nvPicPr>
          <p:cNvPr id="15413" name="Obrázek 3"/>
          <p:cNvPicPr>
            <a:picLocks noGrp="1" noChangeAspect="1" noChangeArrowheads="1"/>
          </p:cNvPicPr>
          <p:nvPr>
            <p:ph type="ctrTitle"/>
          </p:nvPr>
        </p:nvPicPr>
        <p:blipFill>
          <a:blip r:embed="rId2"/>
          <a:srcRect/>
          <a:stretch>
            <a:fillRect/>
          </a:stretch>
        </p:blipFill>
        <p:spPr>
          <a:xfrm>
            <a:off x="1473200" y="333375"/>
            <a:ext cx="5761038" cy="1258888"/>
          </a:xfrm>
        </p:spPr>
      </p:pic>
    </p:spTree>
  </p:cSld>
  <p:clrMapOvr>
    <a:masterClrMapping/>
  </p:clrMapOvr>
  <p:transition advTm="69000">
    <p:cut/>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Nadpis 1"/>
          <p:cNvSpPr>
            <a:spLocks noGrp="1"/>
          </p:cNvSpPr>
          <p:nvPr>
            <p:ph type="ctrTitle"/>
          </p:nvPr>
        </p:nvSpPr>
        <p:spPr/>
        <p:txBody>
          <a:bodyPr/>
          <a:lstStyle/>
          <a:p>
            <a:r>
              <a:rPr lang="cs-CZ" smtClean="0"/>
              <a:t>DVOUDĚLOŽNÉ ROSTLINY</a:t>
            </a:r>
            <a:endParaRPr lang="en-US" smtClean="0"/>
          </a:p>
        </p:txBody>
      </p:sp>
      <p:sp>
        <p:nvSpPr>
          <p:cNvPr id="3" name="Podnadpis 2"/>
          <p:cNvSpPr>
            <a:spLocks noGrp="1"/>
          </p:cNvSpPr>
          <p:nvPr>
            <p:ph type="subTitle" idx="1"/>
          </p:nvPr>
        </p:nvSpPr>
        <p:spPr/>
        <p:txBody>
          <a:bodyPr rtlCol="0">
            <a:normAutofit/>
          </a:bodyPr>
          <a:lstStyle/>
          <a:p>
            <a:pPr fontAlgn="auto">
              <a:spcAft>
                <a:spcPts val="0"/>
              </a:spcAft>
              <a:buFont typeface="Arial" pitchFamily="34" charset="0"/>
              <a:buNone/>
              <a:defRPr/>
            </a:pPr>
            <a:r>
              <a:rPr lang="cs-CZ" dirty="0" smtClean="0"/>
              <a:t>HVĚZDNICOVITÉ</a:t>
            </a:r>
            <a:endParaRPr lang="en-US" dirty="0"/>
          </a:p>
        </p:txBody>
      </p:sp>
    </p:spTree>
  </p:cSld>
  <p:clrMapOvr>
    <a:masterClrMapping/>
  </p:clrMapOvr>
  <p:transition advTm="69000">
    <p:cut/>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rtlCol="0">
            <a:normAutofit fontScale="90000"/>
          </a:bodyPr>
          <a:lstStyle/>
          <a:p>
            <a:pPr fontAlgn="auto">
              <a:spcAft>
                <a:spcPts val="0"/>
              </a:spcAft>
              <a:defRPr/>
            </a:pPr>
            <a:r>
              <a:rPr lang="cs-CZ" dirty="0" smtClean="0"/>
              <a:t>řád: HVĚZDNICOTVARÉ </a:t>
            </a:r>
            <a:br>
              <a:rPr lang="cs-CZ" dirty="0" smtClean="0"/>
            </a:br>
            <a:r>
              <a:rPr lang="cs-CZ" dirty="0" smtClean="0"/>
              <a:t>čeleď: </a:t>
            </a:r>
            <a:r>
              <a:rPr lang="cs-CZ" dirty="0" err="1" smtClean="0"/>
              <a:t>Hvědnicovité</a:t>
            </a:r>
            <a:endParaRPr lang="en-US" dirty="0"/>
          </a:p>
        </p:txBody>
      </p:sp>
      <p:sp>
        <p:nvSpPr>
          <p:cNvPr id="17410" name="Zástupný symbol pro obsah 2"/>
          <p:cNvSpPr>
            <a:spLocks noGrp="1"/>
          </p:cNvSpPr>
          <p:nvPr>
            <p:ph idx="1"/>
          </p:nvPr>
        </p:nvSpPr>
        <p:spPr/>
        <p:txBody>
          <a:bodyPr/>
          <a:lstStyle/>
          <a:p>
            <a:r>
              <a:rPr lang="cs-CZ" smtClean="0"/>
              <a:t> SKUPINA VYŠŠÍCH DVOUDĚLOŽNÝCH</a:t>
            </a:r>
          </a:p>
          <a:p>
            <a:r>
              <a:rPr lang="cs-CZ" smtClean="0"/>
              <a:t> ZNAKY: </a:t>
            </a:r>
          </a:p>
          <a:p>
            <a:r>
              <a:rPr lang="cs-CZ" smtClean="0"/>
              <a:t>drobné květy (trubkovité nebo jazykovité) uspořádané v úboru, plod ochmýřená nažka, mnoho mléčnic, zásobní látkou inulin</a:t>
            </a:r>
          </a:p>
          <a:p>
            <a:r>
              <a:rPr lang="cs-CZ" smtClean="0"/>
              <a:t>hospodářské rostliny, léčivky, okrasné rostliny, plevele</a:t>
            </a:r>
          </a:p>
          <a:p>
            <a:endParaRPr lang="en-US" smtClean="0"/>
          </a:p>
        </p:txBody>
      </p:sp>
    </p:spTree>
  </p:cSld>
  <p:clrMapOvr>
    <a:masterClrMapping/>
  </p:clrMapOvr>
  <p:transition advTm="69000">
    <p:cut/>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Nadpis 1"/>
          <p:cNvSpPr>
            <a:spLocks noGrp="1"/>
          </p:cNvSpPr>
          <p:nvPr>
            <p:ph type="title"/>
          </p:nvPr>
        </p:nvSpPr>
        <p:spPr/>
        <p:txBody>
          <a:bodyPr/>
          <a:lstStyle/>
          <a:p>
            <a:r>
              <a:rPr lang="cs-CZ" smtClean="0"/>
              <a:t>VYBRANÍ ZÁSTUPCI</a:t>
            </a:r>
            <a:endParaRPr lang="en-US" smtClean="0"/>
          </a:p>
        </p:txBody>
      </p:sp>
      <p:sp>
        <p:nvSpPr>
          <p:cNvPr id="3" name="Zástupný symbol pro obsah 2"/>
          <p:cNvSpPr>
            <a:spLocks noGrp="1"/>
          </p:cNvSpPr>
          <p:nvPr>
            <p:ph idx="1"/>
          </p:nvPr>
        </p:nvSpPr>
        <p:spPr/>
        <p:txBody>
          <a:bodyPr>
            <a:normAutofit/>
          </a:bodyPr>
          <a:lstStyle/>
          <a:p>
            <a:pPr>
              <a:lnSpc>
                <a:spcPct val="80000"/>
              </a:lnSpc>
            </a:pPr>
            <a:r>
              <a:rPr lang="cs-CZ" sz="2700" smtClean="0"/>
              <a:t>Slunečnice roční</a:t>
            </a:r>
          </a:p>
          <a:p>
            <a:pPr>
              <a:lnSpc>
                <a:spcPct val="80000"/>
              </a:lnSpc>
            </a:pPr>
            <a:r>
              <a:rPr lang="cs-CZ" sz="2700" smtClean="0"/>
              <a:t>Sedmikráska chudobka</a:t>
            </a:r>
          </a:p>
          <a:p>
            <a:pPr>
              <a:lnSpc>
                <a:spcPct val="80000"/>
              </a:lnSpc>
            </a:pPr>
            <a:r>
              <a:rPr lang="cs-CZ" sz="2700" smtClean="0"/>
              <a:t>Kopretina bílá, vratič obecný</a:t>
            </a:r>
          </a:p>
          <a:p>
            <a:pPr>
              <a:lnSpc>
                <a:spcPct val="80000"/>
              </a:lnSpc>
            </a:pPr>
            <a:r>
              <a:rPr lang="cs-CZ" sz="2700" smtClean="0"/>
              <a:t>Heřmánek pravý, terčovitý</a:t>
            </a:r>
          </a:p>
          <a:p>
            <a:pPr>
              <a:lnSpc>
                <a:spcPct val="80000"/>
              </a:lnSpc>
            </a:pPr>
            <a:r>
              <a:rPr lang="cs-CZ" sz="2700" smtClean="0"/>
              <a:t>Podběl lékařský, pampeliška obecná</a:t>
            </a:r>
          </a:p>
          <a:p>
            <a:pPr>
              <a:lnSpc>
                <a:spcPct val="80000"/>
              </a:lnSpc>
            </a:pPr>
            <a:r>
              <a:rPr lang="cs-CZ" sz="2700" smtClean="0"/>
              <a:t>Jestřábník oranžový, zední a chlupáček</a:t>
            </a:r>
          </a:p>
          <a:p>
            <a:pPr>
              <a:lnSpc>
                <a:spcPct val="80000"/>
              </a:lnSpc>
            </a:pPr>
            <a:r>
              <a:rPr lang="cs-CZ" sz="2700" smtClean="0"/>
              <a:t>Řebříček obecný</a:t>
            </a:r>
          </a:p>
          <a:p>
            <a:pPr>
              <a:lnSpc>
                <a:spcPct val="80000"/>
              </a:lnSpc>
            </a:pPr>
            <a:r>
              <a:rPr lang="cs-CZ" sz="2700" smtClean="0"/>
              <a:t>Čekanka obecná, chrpa modrá</a:t>
            </a:r>
          </a:p>
          <a:p>
            <a:pPr>
              <a:lnSpc>
                <a:spcPct val="80000"/>
              </a:lnSpc>
            </a:pPr>
            <a:r>
              <a:rPr lang="cs-CZ" sz="2700" smtClean="0"/>
              <a:t>Protěž alpská</a:t>
            </a:r>
          </a:p>
          <a:p>
            <a:pPr>
              <a:lnSpc>
                <a:spcPct val="80000"/>
              </a:lnSpc>
            </a:pPr>
            <a:r>
              <a:rPr lang="cs-CZ" sz="2700" smtClean="0"/>
              <a:t>Jiřina, listopadka – chryzantéma, měsíček lékařský</a:t>
            </a:r>
            <a:br>
              <a:rPr lang="cs-CZ" sz="2700" smtClean="0"/>
            </a:br>
            <a:endParaRPr lang="cs-CZ" sz="2700" smtClean="0"/>
          </a:p>
          <a:p>
            <a:pPr>
              <a:lnSpc>
                <a:spcPct val="80000"/>
              </a:lnSpc>
            </a:pPr>
            <a:endParaRPr lang="cs-CZ" sz="2700" smtClean="0"/>
          </a:p>
        </p:txBody>
      </p:sp>
    </p:spTree>
  </p:cSld>
  <p:clrMapOvr>
    <a:masterClrMapping/>
  </p:clrMapOvr>
  <p:transition advTm="69000">
    <p:cut/>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1" name="Obrázek 1"/>
          <p:cNvPicPr>
            <a:picLocks noChangeAspect="1"/>
          </p:cNvPicPr>
          <p:nvPr/>
        </p:nvPicPr>
        <p:blipFill>
          <a:blip r:embed="rId2"/>
          <a:srcRect/>
          <a:stretch>
            <a:fillRect/>
          </a:stretch>
        </p:blipFill>
        <p:spPr bwMode="auto">
          <a:xfrm>
            <a:off x="1619250" y="981075"/>
            <a:ext cx="5653088" cy="4238625"/>
          </a:xfrm>
          <a:prstGeom prst="rect">
            <a:avLst/>
          </a:prstGeom>
          <a:noFill/>
          <a:ln w="9525">
            <a:noFill/>
            <a:miter lim="800000"/>
            <a:headEnd/>
            <a:tailEnd/>
          </a:ln>
        </p:spPr>
      </p:pic>
      <p:cxnSp>
        <p:nvCxnSpPr>
          <p:cNvPr id="6" name="Přímá spojnice se šipkou 5"/>
          <p:cNvCxnSpPr/>
          <p:nvPr/>
        </p:nvCxnSpPr>
        <p:spPr>
          <a:xfrm>
            <a:off x="5940425" y="549275"/>
            <a:ext cx="144463" cy="647700"/>
          </a:xfrm>
          <a:prstGeom prst="straightConnector1">
            <a:avLst/>
          </a:prstGeom>
          <a:ln>
            <a:tailEnd type="arrow"/>
          </a:ln>
        </p:spPr>
        <p:style>
          <a:lnRef idx="3">
            <a:schemeClr val="accent6"/>
          </a:lnRef>
          <a:fillRef idx="0">
            <a:schemeClr val="accent6"/>
          </a:fillRef>
          <a:effectRef idx="2">
            <a:schemeClr val="accent6"/>
          </a:effectRef>
          <a:fontRef idx="minor">
            <a:schemeClr val="tx1"/>
          </a:fontRef>
        </p:style>
      </p:cxnSp>
      <p:cxnSp>
        <p:nvCxnSpPr>
          <p:cNvPr id="8" name="Přímá spojnice se šipkou 7"/>
          <p:cNvCxnSpPr/>
          <p:nvPr/>
        </p:nvCxnSpPr>
        <p:spPr>
          <a:xfrm flipH="1">
            <a:off x="6804025" y="981075"/>
            <a:ext cx="792163" cy="431800"/>
          </a:xfrm>
          <a:prstGeom prst="straightConnector1">
            <a:avLst/>
          </a:prstGeom>
          <a:ln>
            <a:tailEnd type="arrow"/>
          </a:ln>
        </p:spPr>
        <p:style>
          <a:lnRef idx="3">
            <a:schemeClr val="accent6"/>
          </a:lnRef>
          <a:fillRef idx="0">
            <a:schemeClr val="accent6"/>
          </a:fillRef>
          <a:effectRef idx="2">
            <a:schemeClr val="accent6"/>
          </a:effectRef>
          <a:fontRef idx="minor">
            <a:schemeClr val="tx1"/>
          </a:fontRef>
        </p:style>
      </p:cxnSp>
      <p:cxnSp>
        <p:nvCxnSpPr>
          <p:cNvPr id="10" name="Přímá spojnice se šipkou 9"/>
          <p:cNvCxnSpPr/>
          <p:nvPr/>
        </p:nvCxnSpPr>
        <p:spPr>
          <a:xfrm flipH="1" flipV="1">
            <a:off x="6588125" y="1628775"/>
            <a:ext cx="1008063" cy="647700"/>
          </a:xfrm>
          <a:prstGeom prst="straightConnector1">
            <a:avLst/>
          </a:prstGeom>
          <a:ln>
            <a:tailEnd type="arrow"/>
          </a:ln>
        </p:spPr>
        <p:style>
          <a:lnRef idx="3">
            <a:schemeClr val="accent6"/>
          </a:lnRef>
          <a:fillRef idx="0">
            <a:schemeClr val="accent6"/>
          </a:fillRef>
          <a:effectRef idx="2">
            <a:schemeClr val="accent6"/>
          </a:effectRef>
          <a:fontRef idx="minor">
            <a:schemeClr val="tx1"/>
          </a:fontRef>
        </p:style>
      </p:cxnSp>
      <p:cxnSp>
        <p:nvCxnSpPr>
          <p:cNvPr id="14" name="Přímá spojnice se šipkou 13"/>
          <p:cNvCxnSpPr/>
          <p:nvPr/>
        </p:nvCxnSpPr>
        <p:spPr>
          <a:xfrm flipH="1" flipV="1">
            <a:off x="4356100" y="3933825"/>
            <a:ext cx="3240088" cy="503238"/>
          </a:xfrm>
          <a:prstGeom prst="straightConnector1">
            <a:avLst/>
          </a:prstGeom>
          <a:ln>
            <a:tailEnd type="arrow"/>
          </a:ln>
        </p:spPr>
        <p:style>
          <a:lnRef idx="3">
            <a:schemeClr val="accent6"/>
          </a:lnRef>
          <a:fillRef idx="0">
            <a:schemeClr val="accent6"/>
          </a:fillRef>
          <a:effectRef idx="2">
            <a:schemeClr val="accent6"/>
          </a:effectRef>
          <a:fontRef idx="minor">
            <a:schemeClr val="tx1"/>
          </a:fontRef>
        </p:style>
      </p:cxnSp>
      <p:cxnSp>
        <p:nvCxnSpPr>
          <p:cNvPr id="16" name="Přímá spojnice se šipkou 15"/>
          <p:cNvCxnSpPr/>
          <p:nvPr/>
        </p:nvCxnSpPr>
        <p:spPr>
          <a:xfrm>
            <a:off x="971550" y="3284538"/>
            <a:ext cx="936625" cy="0"/>
          </a:xfrm>
          <a:prstGeom prst="straightConnector1">
            <a:avLst/>
          </a:prstGeom>
          <a:ln>
            <a:tailEnd type="arrow"/>
          </a:ln>
        </p:spPr>
        <p:style>
          <a:lnRef idx="3">
            <a:schemeClr val="accent6"/>
          </a:lnRef>
          <a:fillRef idx="0">
            <a:schemeClr val="accent6"/>
          </a:fillRef>
          <a:effectRef idx="2">
            <a:schemeClr val="accent6"/>
          </a:effectRef>
          <a:fontRef idx="minor">
            <a:schemeClr val="tx1"/>
          </a:fontRef>
        </p:style>
      </p:cxnSp>
      <p:cxnSp>
        <p:nvCxnSpPr>
          <p:cNvPr id="18" name="Přímá spojnice se šipkou 17"/>
          <p:cNvCxnSpPr/>
          <p:nvPr/>
        </p:nvCxnSpPr>
        <p:spPr>
          <a:xfrm>
            <a:off x="971550" y="2420938"/>
            <a:ext cx="2592388" cy="431800"/>
          </a:xfrm>
          <a:prstGeom prst="straightConnector1">
            <a:avLst/>
          </a:prstGeom>
          <a:ln>
            <a:tailEnd type="arrow"/>
          </a:ln>
        </p:spPr>
        <p:style>
          <a:lnRef idx="3">
            <a:schemeClr val="accent6"/>
          </a:lnRef>
          <a:fillRef idx="0">
            <a:schemeClr val="accent6"/>
          </a:fillRef>
          <a:effectRef idx="2">
            <a:schemeClr val="accent6"/>
          </a:effectRef>
          <a:fontRef idx="minor">
            <a:schemeClr val="tx1"/>
          </a:fontRef>
        </p:style>
      </p:cxnSp>
      <p:sp>
        <p:nvSpPr>
          <p:cNvPr id="20488" name="TextovéPole 18"/>
          <p:cNvSpPr txBox="1">
            <a:spLocks noChangeArrowheads="1"/>
          </p:cNvSpPr>
          <p:nvPr/>
        </p:nvSpPr>
        <p:spPr bwMode="auto">
          <a:xfrm>
            <a:off x="2339975" y="179388"/>
            <a:ext cx="5227638" cy="523875"/>
          </a:xfrm>
          <a:prstGeom prst="rect">
            <a:avLst/>
          </a:prstGeom>
          <a:noFill/>
          <a:ln w="9525">
            <a:noFill/>
            <a:miter lim="800000"/>
            <a:headEnd/>
            <a:tailEnd/>
          </a:ln>
        </p:spPr>
        <p:txBody>
          <a:bodyPr>
            <a:spAutoFit/>
          </a:bodyPr>
          <a:lstStyle/>
          <a:p>
            <a:r>
              <a:rPr lang="cs-CZ" sz="2800">
                <a:latin typeface="Calibri" pitchFamily="34" charset="0"/>
              </a:rPr>
              <a:t>úbor- květenství -„biologický květ“</a:t>
            </a:r>
          </a:p>
        </p:txBody>
      </p:sp>
      <p:sp>
        <p:nvSpPr>
          <p:cNvPr id="20489" name="TextovéPole 19"/>
          <p:cNvSpPr txBox="1">
            <a:spLocks noChangeArrowheads="1"/>
          </p:cNvSpPr>
          <p:nvPr/>
        </p:nvSpPr>
        <p:spPr bwMode="auto">
          <a:xfrm>
            <a:off x="7550150" y="766763"/>
            <a:ext cx="1397000" cy="830262"/>
          </a:xfrm>
          <a:prstGeom prst="rect">
            <a:avLst/>
          </a:prstGeom>
          <a:noFill/>
          <a:ln w="9525">
            <a:noFill/>
            <a:miter lim="800000"/>
            <a:headEnd/>
            <a:tailEnd/>
          </a:ln>
        </p:spPr>
        <p:txBody>
          <a:bodyPr>
            <a:spAutoFit/>
          </a:bodyPr>
          <a:lstStyle/>
          <a:p>
            <a:r>
              <a:rPr lang="cs-CZ" sz="2400">
                <a:latin typeface="Calibri" pitchFamily="34" charset="0"/>
              </a:rPr>
              <a:t>jazykové květy</a:t>
            </a:r>
          </a:p>
        </p:txBody>
      </p:sp>
      <p:sp>
        <p:nvSpPr>
          <p:cNvPr id="20490" name="TextovéPole 20"/>
          <p:cNvSpPr txBox="1">
            <a:spLocks noChangeArrowheads="1"/>
          </p:cNvSpPr>
          <p:nvPr/>
        </p:nvSpPr>
        <p:spPr bwMode="auto">
          <a:xfrm>
            <a:off x="7596188" y="2133600"/>
            <a:ext cx="1547812" cy="830263"/>
          </a:xfrm>
          <a:prstGeom prst="rect">
            <a:avLst/>
          </a:prstGeom>
          <a:noFill/>
          <a:ln w="9525">
            <a:noFill/>
            <a:miter lim="800000"/>
            <a:headEnd/>
            <a:tailEnd/>
          </a:ln>
        </p:spPr>
        <p:txBody>
          <a:bodyPr>
            <a:spAutoFit/>
          </a:bodyPr>
          <a:lstStyle/>
          <a:p>
            <a:r>
              <a:rPr lang="cs-CZ" sz="2400">
                <a:latin typeface="Calibri" pitchFamily="34" charset="0"/>
              </a:rPr>
              <a:t>trubkovité květy</a:t>
            </a:r>
          </a:p>
        </p:txBody>
      </p:sp>
      <p:sp>
        <p:nvSpPr>
          <p:cNvPr id="20491" name="TextovéPole 21"/>
          <p:cNvSpPr txBox="1">
            <a:spLocks noChangeArrowheads="1"/>
          </p:cNvSpPr>
          <p:nvPr/>
        </p:nvSpPr>
        <p:spPr bwMode="auto">
          <a:xfrm>
            <a:off x="7596188" y="4076700"/>
            <a:ext cx="1439862" cy="1200150"/>
          </a:xfrm>
          <a:prstGeom prst="rect">
            <a:avLst/>
          </a:prstGeom>
          <a:noFill/>
          <a:ln w="9525">
            <a:noFill/>
            <a:miter lim="800000"/>
            <a:headEnd/>
            <a:tailEnd/>
          </a:ln>
        </p:spPr>
        <p:txBody>
          <a:bodyPr>
            <a:spAutoFit/>
          </a:bodyPr>
          <a:lstStyle/>
          <a:p>
            <a:r>
              <a:rPr lang="cs-CZ" sz="2400">
                <a:latin typeface="Calibri" pitchFamily="34" charset="0"/>
              </a:rPr>
              <a:t>přízemní růžice listů</a:t>
            </a:r>
          </a:p>
        </p:txBody>
      </p:sp>
      <p:sp>
        <p:nvSpPr>
          <p:cNvPr id="20492" name="TextovéPole 22"/>
          <p:cNvSpPr txBox="1">
            <a:spLocks noChangeArrowheads="1"/>
          </p:cNvSpPr>
          <p:nvPr/>
        </p:nvSpPr>
        <p:spPr bwMode="auto">
          <a:xfrm>
            <a:off x="179388" y="1412875"/>
            <a:ext cx="1260475" cy="830263"/>
          </a:xfrm>
          <a:prstGeom prst="rect">
            <a:avLst/>
          </a:prstGeom>
          <a:noFill/>
          <a:ln w="9525">
            <a:noFill/>
            <a:miter lim="800000"/>
            <a:headEnd/>
            <a:tailEnd/>
          </a:ln>
        </p:spPr>
        <p:txBody>
          <a:bodyPr>
            <a:spAutoFit/>
          </a:bodyPr>
          <a:lstStyle/>
          <a:p>
            <a:r>
              <a:rPr lang="cs-CZ" sz="2400">
                <a:latin typeface="Calibri" pitchFamily="34" charset="0"/>
              </a:rPr>
              <a:t>stonkem stvol</a:t>
            </a:r>
          </a:p>
        </p:txBody>
      </p:sp>
      <p:sp>
        <p:nvSpPr>
          <p:cNvPr id="20493" name="TextovéPole 23"/>
          <p:cNvSpPr txBox="1">
            <a:spLocks noChangeArrowheads="1"/>
          </p:cNvSpPr>
          <p:nvPr/>
        </p:nvSpPr>
        <p:spPr bwMode="auto">
          <a:xfrm>
            <a:off x="179388" y="3100388"/>
            <a:ext cx="1152525" cy="369887"/>
          </a:xfrm>
          <a:prstGeom prst="rect">
            <a:avLst/>
          </a:prstGeom>
          <a:noFill/>
          <a:ln w="9525">
            <a:noFill/>
            <a:miter lim="800000"/>
            <a:headEnd/>
            <a:tailEnd/>
          </a:ln>
        </p:spPr>
        <p:txBody>
          <a:bodyPr>
            <a:spAutoFit/>
          </a:bodyPr>
          <a:lstStyle/>
          <a:p>
            <a:endParaRPr lang="cs-CZ">
              <a:latin typeface="Calibri" pitchFamily="34" charset="0"/>
            </a:endParaRPr>
          </a:p>
        </p:txBody>
      </p:sp>
      <p:sp>
        <p:nvSpPr>
          <p:cNvPr id="20494" name="TextovéPole 24"/>
          <p:cNvSpPr txBox="1">
            <a:spLocks noChangeArrowheads="1"/>
          </p:cNvSpPr>
          <p:nvPr/>
        </p:nvSpPr>
        <p:spPr bwMode="auto">
          <a:xfrm>
            <a:off x="250825" y="3100388"/>
            <a:ext cx="1296988" cy="1200150"/>
          </a:xfrm>
          <a:prstGeom prst="rect">
            <a:avLst/>
          </a:prstGeom>
          <a:noFill/>
          <a:ln w="9525">
            <a:noFill/>
            <a:miter lim="800000"/>
            <a:headEnd/>
            <a:tailEnd/>
          </a:ln>
        </p:spPr>
        <p:txBody>
          <a:bodyPr>
            <a:spAutoFit/>
          </a:bodyPr>
          <a:lstStyle/>
          <a:p>
            <a:r>
              <a:rPr lang="cs-CZ" sz="2400">
                <a:latin typeface="Calibri" pitchFamily="34" charset="0"/>
              </a:rPr>
              <a:t>pod úborem zákrov</a:t>
            </a:r>
          </a:p>
        </p:txBody>
      </p:sp>
    </p:spTree>
  </p:cSld>
  <p:clrMapOvr>
    <a:masterClrMapping/>
  </p:clrMapOvr>
  <p:transition advTm="69000">
    <p:cut/>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Nadpis 1"/>
          <p:cNvSpPr>
            <a:spLocks noGrp="1"/>
          </p:cNvSpPr>
          <p:nvPr>
            <p:ph type="title"/>
          </p:nvPr>
        </p:nvSpPr>
        <p:spPr/>
        <p:txBody>
          <a:bodyPr/>
          <a:lstStyle/>
          <a:p>
            <a:r>
              <a:rPr lang="cs-CZ" smtClean="0"/>
              <a:t>Slunečnice roční</a:t>
            </a:r>
          </a:p>
        </p:txBody>
      </p:sp>
      <p:pic>
        <p:nvPicPr>
          <p:cNvPr id="21506" name="Zástupný symbol pro obrázek 4"/>
          <p:cNvPicPr>
            <a:picLocks noGrp="1" noChangeAspect="1"/>
          </p:cNvPicPr>
          <p:nvPr>
            <p:ph type="pic" idx="1"/>
          </p:nvPr>
        </p:nvPicPr>
        <p:blipFill>
          <a:blip r:embed="rId2"/>
          <a:srcRect/>
          <a:stretch>
            <a:fillRect/>
          </a:stretch>
        </p:blipFill>
        <p:spPr/>
      </p:pic>
      <p:sp>
        <p:nvSpPr>
          <p:cNvPr id="21507" name="Zástupný symbol pro text 3"/>
          <p:cNvSpPr>
            <a:spLocks noGrp="1"/>
          </p:cNvSpPr>
          <p:nvPr>
            <p:ph type="body" sz="half" idx="2"/>
          </p:nvPr>
        </p:nvSpPr>
        <p:spPr/>
        <p:txBody>
          <a:bodyPr/>
          <a:lstStyle/>
          <a:p>
            <a:r>
              <a:rPr lang="cs-CZ" smtClean="0"/>
              <a:t>/zdroj 2/</a:t>
            </a:r>
          </a:p>
          <a:p>
            <a:endParaRPr lang="cs-CZ" smtClean="0"/>
          </a:p>
        </p:txBody>
      </p:sp>
    </p:spTree>
  </p:cSld>
  <p:clrMapOvr>
    <a:masterClrMapping/>
  </p:clrMapOvr>
  <p:transition advTm="69000">
    <p:cut/>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Nadpis 1"/>
          <p:cNvSpPr>
            <a:spLocks noGrp="1"/>
          </p:cNvSpPr>
          <p:nvPr>
            <p:ph type="title"/>
          </p:nvPr>
        </p:nvSpPr>
        <p:spPr/>
        <p:txBody>
          <a:bodyPr/>
          <a:lstStyle/>
          <a:p>
            <a:r>
              <a:rPr lang="cs-CZ" smtClean="0"/>
              <a:t>Sedmikráska chudobka</a:t>
            </a:r>
          </a:p>
        </p:txBody>
      </p:sp>
      <p:pic>
        <p:nvPicPr>
          <p:cNvPr id="22530" name="Zástupný symbol pro obrázek 4"/>
          <p:cNvPicPr>
            <a:picLocks noGrp="1" noChangeAspect="1"/>
          </p:cNvPicPr>
          <p:nvPr>
            <p:ph type="pic" idx="1"/>
          </p:nvPr>
        </p:nvPicPr>
        <p:blipFill>
          <a:blip r:embed="rId2"/>
          <a:srcRect/>
          <a:stretch>
            <a:fillRect/>
          </a:stretch>
        </p:blipFill>
        <p:spPr/>
      </p:pic>
      <p:sp>
        <p:nvSpPr>
          <p:cNvPr id="22531" name="Zástupný symbol pro text 3"/>
          <p:cNvSpPr>
            <a:spLocks noGrp="1"/>
          </p:cNvSpPr>
          <p:nvPr>
            <p:ph type="body" sz="half" idx="2"/>
          </p:nvPr>
        </p:nvSpPr>
        <p:spPr/>
        <p:txBody>
          <a:bodyPr/>
          <a:lstStyle/>
          <a:p>
            <a:r>
              <a:rPr lang="cs-CZ" smtClean="0"/>
              <a:t>/2/</a:t>
            </a:r>
          </a:p>
        </p:txBody>
      </p:sp>
    </p:spTree>
  </p:cSld>
  <p:clrMapOvr>
    <a:masterClrMapping/>
  </p:clrMapOvr>
  <p:transition advTm="69000">
    <p:cut/>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Nadpis 1"/>
          <p:cNvSpPr>
            <a:spLocks noGrp="1"/>
          </p:cNvSpPr>
          <p:nvPr>
            <p:ph type="title"/>
          </p:nvPr>
        </p:nvSpPr>
        <p:spPr/>
        <p:txBody>
          <a:bodyPr/>
          <a:lstStyle/>
          <a:p>
            <a:r>
              <a:rPr lang="cs-CZ" smtClean="0"/>
              <a:t>Kopretina bílá</a:t>
            </a:r>
          </a:p>
        </p:txBody>
      </p:sp>
      <p:pic>
        <p:nvPicPr>
          <p:cNvPr id="23554" name="Zástupný symbol pro obrázek 4"/>
          <p:cNvPicPr>
            <a:picLocks noGrp="1" noChangeAspect="1"/>
          </p:cNvPicPr>
          <p:nvPr>
            <p:ph type="pic" idx="1"/>
          </p:nvPr>
        </p:nvPicPr>
        <p:blipFill>
          <a:blip r:embed="rId2"/>
          <a:srcRect/>
          <a:stretch>
            <a:fillRect/>
          </a:stretch>
        </p:blipFill>
        <p:spPr/>
      </p:pic>
      <p:sp>
        <p:nvSpPr>
          <p:cNvPr id="23555" name="Zástupný symbol pro text 3"/>
          <p:cNvSpPr>
            <a:spLocks noGrp="1"/>
          </p:cNvSpPr>
          <p:nvPr>
            <p:ph type="body" sz="half" idx="2"/>
          </p:nvPr>
        </p:nvSpPr>
        <p:spPr/>
        <p:txBody>
          <a:bodyPr/>
          <a:lstStyle/>
          <a:p>
            <a:r>
              <a:rPr lang="cs-CZ" smtClean="0"/>
              <a:t>/2/</a:t>
            </a:r>
          </a:p>
          <a:p>
            <a:endParaRPr lang="cs-CZ" smtClean="0"/>
          </a:p>
        </p:txBody>
      </p:sp>
    </p:spTree>
  </p:cSld>
  <p:clrMapOvr>
    <a:masterClrMapping/>
  </p:clrMapOvr>
  <p:transition advTm="69000">
    <p:cut/>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Nadpis 1"/>
          <p:cNvSpPr>
            <a:spLocks noGrp="1"/>
          </p:cNvSpPr>
          <p:nvPr>
            <p:ph type="title"/>
          </p:nvPr>
        </p:nvSpPr>
        <p:spPr/>
        <p:txBody>
          <a:bodyPr/>
          <a:lstStyle/>
          <a:p>
            <a:r>
              <a:rPr lang="cs-CZ" smtClean="0"/>
              <a:t>Heřmánek terčovitý</a:t>
            </a:r>
          </a:p>
        </p:txBody>
      </p:sp>
      <p:pic>
        <p:nvPicPr>
          <p:cNvPr id="24578" name="Zástupný symbol pro obrázek 4"/>
          <p:cNvPicPr>
            <a:picLocks noGrp="1" noChangeAspect="1"/>
          </p:cNvPicPr>
          <p:nvPr>
            <p:ph type="pic" idx="1"/>
          </p:nvPr>
        </p:nvPicPr>
        <p:blipFill>
          <a:blip r:embed="rId2"/>
          <a:srcRect/>
          <a:stretch>
            <a:fillRect/>
          </a:stretch>
        </p:blipFill>
        <p:spPr/>
      </p:pic>
      <p:sp>
        <p:nvSpPr>
          <p:cNvPr id="24579" name="Zástupný symbol pro text 3"/>
          <p:cNvSpPr>
            <a:spLocks noGrp="1"/>
          </p:cNvSpPr>
          <p:nvPr>
            <p:ph type="body" sz="half" idx="2"/>
          </p:nvPr>
        </p:nvSpPr>
        <p:spPr/>
        <p:txBody>
          <a:bodyPr/>
          <a:lstStyle/>
          <a:p>
            <a:r>
              <a:rPr lang="cs-CZ" smtClean="0"/>
              <a:t>/2/</a:t>
            </a:r>
          </a:p>
          <a:p>
            <a:endParaRPr lang="cs-CZ" smtClean="0"/>
          </a:p>
        </p:txBody>
      </p:sp>
    </p:spTree>
  </p:cSld>
  <p:clrMapOvr>
    <a:masterClrMapping/>
  </p:clrMapOvr>
  <p:transition advTm="69000">
    <p:cut/>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Nadpis 1"/>
          <p:cNvSpPr>
            <a:spLocks noGrp="1"/>
          </p:cNvSpPr>
          <p:nvPr>
            <p:ph type="title"/>
          </p:nvPr>
        </p:nvSpPr>
        <p:spPr/>
        <p:txBody>
          <a:bodyPr/>
          <a:lstStyle/>
          <a:p>
            <a:r>
              <a:rPr lang="cs-CZ" smtClean="0"/>
              <a:t>Devětsil bílý</a:t>
            </a:r>
          </a:p>
        </p:txBody>
      </p:sp>
      <p:pic>
        <p:nvPicPr>
          <p:cNvPr id="25602" name="Zástupný symbol pro obrázek 4"/>
          <p:cNvPicPr>
            <a:picLocks noGrp="1" noChangeAspect="1"/>
          </p:cNvPicPr>
          <p:nvPr>
            <p:ph type="pic" idx="1"/>
          </p:nvPr>
        </p:nvPicPr>
        <p:blipFill>
          <a:blip r:embed="rId2"/>
          <a:srcRect/>
          <a:stretch>
            <a:fillRect/>
          </a:stretch>
        </p:blipFill>
        <p:spPr/>
      </p:pic>
      <p:sp>
        <p:nvSpPr>
          <p:cNvPr id="25603" name="Zástupný symbol pro text 3"/>
          <p:cNvSpPr>
            <a:spLocks noGrp="1"/>
          </p:cNvSpPr>
          <p:nvPr>
            <p:ph type="body" sz="half" idx="2"/>
          </p:nvPr>
        </p:nvSpPr>
        <p:spPr/>
        <p:txBody>
          <a:bodyPr/>
          <a:lstStyle/>
          <a:p>
            <a:r>
              <a:rPr lang="cs-CZ" smtClean="0"/>
              <a:t>/2,1/</a:t>
            </a:r>
          </a:p>
          <a:p>
            <a:endParaRPr lang="cs-CZ" smtClean="0"/>
          </a:p>
        </p:txBody>
      </p:sp>
      <p:pic>
        <p:nvPicPr>
          <p:cNvPr id="25604" name="Obrázek 6"/>
          <p:cNvPicPr>
            <a:picLocks noChangeAspect="1"/>
          </p:cNvPicPr>
          <p:nvPr/>
        </p:nvPicPr>
        <p:blipFill>
          <a:blip r:embed="rId3"/>
          <a:srcRect/>
          <a:stretch>
            <a:fillRect/>
          </a:stretch>
        </p:blipFill>
        <p:spPr bwMode="auto">
          <a:xfrm>
            <a:off x="4716463" y="3500438"/>
            <a:ext cx="4090987" cy="3070225"/>
          </a:xfrm>
          <a:prstGeom prst="rect">
            <a:avLst/>
          </a:prstGeom>
          <a:noFill/>
          <a:ln w="9525">
            <a:noFill/>
            <a:miter lim="800000"/>
            <a:headEnd/>
            <a:tailEnd/>
          </a:ln>
        </p:spPr>
      </p:pic>
    </p:spTree>
  </p:cSld>
  <p:clrMapOvr>
    <a:masterClrMapping/>
  </p:clrMapOvr>
  <p:transition advTm="69000">
    <p:cut/>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Nadpis 1"/>
          <p:cNvSpPr>
            <a:spLocks noGrp="1"/>
          </p:cNvSpPr>
          <p:nvPr>
            <p:ph type="title"/>
          </p:nvPr>
        </p:nvSpPr>
        <p:spPr/>
        <p:txBody>
          <a:bodyPr/>
          <a:lstStyle/>
          <a:p>
            <a:r>
              <a:rPr lang="cs-CZ" smtClean="0"/>
              <a:t>Podběl lékařský</a:t>
            </a:r>
          </a:p>
        </p:txBody>
      </p:sp>
      <p:pic>
        <p:nvPicPr>
          <p:cNvPr id="26626" name="Zástupný symbol pro obrázek 4"/>
          <p:cNvPicPr>
            <a:picLocks noGrp="1" noChangeAspect="1"/>
          </p:cNvPicPr>
          <p:nvPr>
            <p:ph type="pic" idx="1"/>
          </p:nvPr>
        </p:nvPicPr>
        <p:blipFill>
          <a:blip r:embed="rId2"/>
          <a:srcRect/>
          <a:stretch>
            <a:fillRect/>
          </a:stretch>
        </p:blipFill>
        <p:spPr/>
      </p:pic>
      <p:sp>
        <p:nvSpPr>
          <p:cNvPr id="26627" name="Zástupný symbol pro text 3"/>
          <p:cNvSpPr>
            <a:spLocks noGrp="1"/>
          </p:cNvSpPr>
          <p:nvPr>
            <p:ph type="body" sz="half" idx="2"/>
          </p:nvPr>
        </p:nvSpPr>
        <p:spPr/>
        <p:txBody>
          <a:bodyPr/>
          <a:lstStyle/>
          <a:p>
            <a:r>
              <a:rPr lang="cs-CZ" smtClean="0"/>
              <a:t>/2,1/</a:t>
            </a:r>
          </a:p>
          <a:p>
            <a:endParaRPr lang="cs-CZ" smtClean="0"/>
          </a:p>
        </p:txBody>
      </p:sp>
      <p:pic>
        <p:nvPicPr>
          <p:cNvPr id="26628" name="Obrázek 5"/>
          <p:cNvPicPr>
            <a:picLocks noChangeAspect="1"/>
          </p:cNvPicPr>
          <p:nvPr/>
        </p:nvPicPr>
        <p:blipFill>
          <a:blip r:embed="rId3"/>
          <a:srcRect/>
          <a:stretch>
            <a:fillRect/>
          </a:stretch>
        </p:blipFill>
        <p:spPr bwMode="auto">
          <a:xfrm>
            <a:off x="5238750" y="2060575"/>
            <a:ext cx="2967038" cy="3957638"/>
          </a:xfrm>
          <a:prstGeom prst="rect">
            <a:avLst/>
          </a:prstGeom>
          <a:noFill/>
          <a:ln w="9525">
            <a:noFill/>
            <a:miter lim="800000"/>
            <a:headEnd/>
            <a:tailEnd/>
          </a:ln>
        </p:spPr>
      </p:pic>
    </p:spTree>
  </p:cSld>
  <p:clrMapOvr>
    <a:masterClrMapping/>
  </p:clrMapOvr>
  <p:transition advTm="69000">
    <p:cut/>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Nadpis 1"/>
          <p:cNvSpPr>
            <a:spLocks noGrp="1"/>
          </p:cNvSpPr>
          <p:nvPr>
            <p:ph type="title"/>
          </p:nvPr>
        </p:nvSpPr>
        <p:spPr/>
        <p:txBody>
          <a:bodyPr/>
          <a:lstStyle/>
          <a:p>
            <a:r>
              <a:rPr lang="cs-CZ" smtClean="0"/>
              <a:t>Pampeliška</a:t>
            </a:r>
          </a:p>
        </p:txBody>
      </p:sp>
      <p:pic>
        <p:nvPicPr>
          <p:cNvPr id="27650" name="Zástupný symbol pro obrázek 4"/>
          <p:cNvPicPr>
            <a:picLocks noGrp="1" noChangeAspect="1"/>
          </p:cNvPicPr>
          <p:nvPr>
            <p:ph type="pic" idx="1"/>
          </p:nvPr>
        </p:nvPicPr>
        <p:blipFill>
          <a:blip r:embed="rId2"/>
          <a:srcRect/>
          <a:stretch>
            <a:fillRect/>
          </a:stretch>
        </p:blipFill>
        <p:spPr/>
      </p:pic>
      <p:sp>
        <p:nvSpPr>
          <p:cNvPr id="27651" name="Zástupný symbol pro text 3"/>
          <p:cNvSpPr>
            <a:spLocks noGrp="1"/>
          </p:cNvSpPr>
          <p:nvPr>
            <p:ph type="body" sz="half" idx="2"/>
          </p:nvPr>
        </p:nvSpPr>
        <p:spPr/>
        <p:txBody>
          <a:bodyPr/>
          <a:lstStyle/>
          <a:p>
            <a:r>
              <a:rPr lang="cs-CZ" smtClean="0"/>
              <a:t>/2/</a:t>
            </a:r>
          </a:p>
          <a:p>
            <a:endParaRPr lang="cs-CZ" smtClean="0"/>
          </a:p>
        </p:txBody>
      </p:sp>
    </p:spTree>
  </p:cSld>
  <p:clrMapOvr>
    <a:masterClrMapping/>
  </p:clrMapOvr>
  <p:transition advTm="69000">
    <p:cut/>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Nadpis 1"/>
          <p:cNvSpPr>
            <a:spLocks noGrp="1"/>
          </p:cNvSpPr>
          <p:nvPr>
            <p:ph type="title"/>
          </p:nvPr>
        </p:nvSpPr>
        <p:spPr/>
        <p:txBody>
          <a:bodyPr/>
          <a:lstStyle/>
          <a:p>
            <a:r>
              <a:rPr lang="cs-CZ" smtClean="0"/>
              <a:t>Škarda dvouletá</a:t>
            </a:r>
          </a:p>
        </p:txBody>
      </p:sp>
      <p:pic>
        <p:nvPicPr>
          <p:cNvPr id="28674" name="Zástupný symbol pro obrázek 4"/>
          <p:cNvPicPr>
            <a:picLocks noGrp="1" noChangeAspect="1"/>
          </p:cNvPicPr>
          <p:nvPr>
            <p:ph type="pic" idx="1"/>
          </p:nvPr>
        </p:nvPicPr>
        <p:blipFill>
          <a:blip r:embed="rId2"/>
          <a:srcRect/>
          <a:stretch>
            <a:fillRect/>
          </a:stretch>
        </p:blipFill>
        <p:spPr/>
      </p:pic>
      <p:sp>
        <p:nvSpPr>
          <p:cNvPr id="28675" name="Zástupný symbol pro text 3"/>
          <p:cNvSpPr>
            <a:spLocks noGrp="1"/>
          </p:cNvSpPr>
          <p:nvPr>
            <p:ph type="body" sz="half" idx="2"/>
          </p:nvPr>
        </p:nvSpPr>
        <p:spPr/>
        <p:txBody>
          <a:bodyPr/>
          <a:lstStyle/>
          <a:p>
            <a:r>
              <a:rPr lang="cs-CZ" smtClean="0"/>
              <a:t>/2/</a:t>
            </a:r>
          </a:p>
          <a:p>
            <a:endParaRPr lang="cs-CZ" smtClean="0"/>
          </a:p>
        </p:txBody>
      </p:sp>
    </p:spTree>
  </p:cSld>
  <p:clrMapOvr>
    <a:masterClrMapping/>
  </p:clrMapOvr>
  <p:transition advTm="69000">
    <p:cut/>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Nadpis 1"/>
          <p:cNvSpPr>
            <a:spLocks noGrp="1"/>
          </p:cNvSpPr>
          <p:nvPr>
            <p:ph type="title"/>
          </p:nvPr>
        </p:nvSpPr>
        <p:spPr>
          <a:xfrm>
            <a:off x="323850" y="4800600"/>
            <a:ext cx="6954838" cy="566738"/>
          </a:xfrm>
        </p:spPr>
        <p:txBody>
          <a:bodyPr/>
          <a:lstStyle/>
          <a:p>
            <a:r>
              <a:rPr lang="cs-CZ" smtClean="0"/>
              <a:t>Máchelka srstnatá</a:t>
            </a:r>
          </a:p>
        </p:txBody>
      </p:sp>
      <p:sp>
        <p:nvSpPr>
          <p:cNvPr id="29698" name="Zástupný symbol pro obrázek 2"/>
          <p:cNvSpPr>
            <a:spLocks noGrp="1"/>
          </p:cNvSpPr>
          <p:nvPr>
            <p:ph type="pic" idx="1"/>
          </p:nvPr>
        </p:nvSpPr>
        <p:spPr/>
      </p:sp>
      <p:sp>
        <p:nvSpPr>
          <p:cNvPr id="29699" name="Zástupný symbol pro text 3"/>
          <p:cNvSpPr>
            <a:spLocks noGrp="1"/>
          </p:cNvSpPr>
          <p:nvPr>
            <p:ph type="body" sz="half" idx="2"/>
          </p:nvPr>
        </p:nvSpPr>
        <p:spPr/>
        <p:txBody>
          <a:bodyPr/>
          <a:lstStyle/>
          <a:p>
            <a:r>
              <a:rPr lang="cs-CZ" smtClean="0"/>
              <a:t>/1/</a:t>
            </a:r>
          </a:p>
        </p:txBody>
      </p:sp>
      <p:pic>
        <p:nvPicPr>
          <p:cNvPr id="29700" name="Obrázek 4"/>
          <p:cNvPicPr>
            <a:picLocks noChangeAspect="1"/>
          </p:cNvPicPr>
          <p:nvPr/>
        </p:nvPicPr>
        <p:blipFill>
          <a:blip r:embed="rId2"/>
          <a:srcRect/>
          <a:stretch>
            <a:fillRect/>
          </a:stretch>
        </p:blipFill>
        <p:spPr bwMode="auto">
          <a:xfrm>
            <a:off x="3076575" y="260350"/>
            <a:ext cx="4735513" cy="6315075"/>
          </a:xfrm>
          <a:prstGeom prst="rect">
            <a:avLst/>
          </a:prstGeom>
          <a:noFill/>
          <a:ln w="9525">
            <a:noFill/>
            <a:miter lim="800000"/>
            <a:headEnd/>
            <a:tailEnd/>
          </a:ln>
        </p:spPr>
      </p:pic>
    </p:spTree>
  </p:cSld>
  <p:clrMapOvr>
    <a:masterClrMapping/>
  </p:clrMapOvr>
  <p:transition advTm="69000">
    <p:cut/>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Nadpis 1"/>
          <p:cNvSpPr>
            <a:spLocks noGrp="1"/>
          </p:cNvSpPr>
          <p:nvPr>
            <p:ph type="title"/>
          </p:nvPr>
        </p:nvSpPr>
        <p:spPr>
          <a:xfrm>
            <a:off x="107950" y="4800600"/>
            <a:ext cx="7170738" cy="566738"/>
          </a:xfrm>
        </p:spPr>
        <p:txBody>
          <a:bodyPr/>
          <a:lstStyle/>
          <a:p>
            <a:r>
              <a:rPr lang="cs-CZ" smtClean="0"/>
              <a:t>Jestřábník oranžový, zední a chlupáček</a:t>
            </a:r>
          </a:p>
        </p:txBody>
      </p:sp>
      <p:sp>
        <p:nvSpPr>
          <p:cNvPr id="30722" name="Zástupný symbol pro text 3"/>
          <p:cNvSpPr>
            <a:spLocks noGrp="1"/>
          </p:cNvSpPr>
          <p:nvPr>
            <p:ph type="body" sz="half" idx="2"/>
          </p:nvPr>
        </p:nvSpPr>
        <p:spPr/>
        <p:txBody>
          <a:bodyPr/>
          <a:lstStyle/>
          <a:p>
            <a:r>
              <a:rPr lang="cs-CZ" smtClean="0"/>
              <a:t>/1,2/</a:t>
            </a:r>
          </a:p>
          <a:p>
            <a:endParaRPr lang="cs-CZ" smtClean="0"/>
          </a:p>
        </p:txBody>
      </p:sp>
      <p:pic>
        <p:nvPicPr>
          <p:cNvPr id="30723" name="Obrázek 5"/>
          <p:cNvPicPr>
            <a:picLocks noChangeAspect="1"/>
          </p:cNvPicPr>
          <p:nvPr/>
        </p:nvPicPr>
        <p:blipFill>
          <a:blip r:embed="rId2"/>
          <a:srcRect/>
          <a:stretch>
            <a:fillRect/>
          </a:stretch>
        </p:blipFill>
        <p:spPr bwMode="auto">
          <a:xfrm>
            <a:off x="2051050" y="119063"/>
            <a:ext cx="6529388" cy="4895850"/>
          </a:xfrm>
          <a:prstGeom prst="rect">
            <a:avLst/>
          </a:prstGeom>
          <a:noFill/>
          <a:ln w="9525">
            <a:noFill/>
            <a:miter lim="800000"/>
            <a:headEnd/>
            <a:tailEnd/>
          </a:ln>
        </p:spPr>
      </p:pic>
      <p:pic>
        <p:nvPicPr>
          <p:cNvPr id="30724" name="Zástupný symbol pro obrázek 4"/>
          <p:cNvPicPr>
            <a:picLocks noGrp="1" noChangeAspect="1"/>
          </p:cNvPicPr>
          <p:nvPr>
            <p:ph type="pic" idx="1"/>
          </p:nvPr>
        </p:nvPicPr>
        <p:blipFill>
          <a:blip r:embed="rId3"/>
          <a:srcRect/>
          <a:stretch>
            <a:fillRect/>
          </a:stretch>
        </p:blipFill>
        <p:spPr>
          <a:xfrm>
            <a:off x="5289550" y="3933825"/>
            <a:ext cx="3457575" cy="2590800"/>
          </a:xfrm>
        </p:spPr>
      </p:pic>
      <p:pic>
        <p:nvPicPr>
          <p:cNvPr id="30725" name="Obrázek 6"/>
          <p:cNvPicPr>
            <a:picLocks noChangeAspect="1"/>
          </p:cNvPicPr>
          <p:nvPr/>
        </p:nvPicPr>
        <p:blipFill>
          <a:blip r:embed="rId4"/>
          <a:srcRect/>
          <a:stretch>
            <a:fillRect/>
          </a:stretch>
        </p:blipFill>
        <p:spPr bwMode="auto">
          <a:xfrm>
            <a:off x="107950" y="119063"/>
            <a:ext cx="2951163" cy="3935412"/>
          </a:xfrm>
          <a:prstGeom prst="rect">
            <a:avLst/>
          </a:prstGeom>
          <a:noFill/>
          <a:ln w="9525">
            <a:noFill/>
            <a:miter lim="800000"/>
            <a:headEnd/>
            <a:tailEnd/>
          </a:ln>
        </p:spPr>
      </p:pic>
    </p:spTree>
  </p:cSld>
  <p:clrMapOvr>
    <a:masterClrMapping/>
  </p:clrMapOvr>
  <p:transition advTm="69000">
    <p:cut/>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Nadpis 1"/>
          <p:cNvSpPr>
            <a:spLocks noGrp="1"/>
          </p:cNvSpPr>
          <p:nvPr>
            <p:ph type="title"/>
          </p:nvPr>
        </p:nvSpPr>
        <p:spPr>
          <a:xfrm>
            <a:off x="842963" y="5300663"/>
            <a:ext cx="6881812" cy="566737"/>
          </a:xfrm>
        </p:spPr>
        <p:txBody>
          <a:bodyPr/>
          <a:lstStyle/>
          <a:p>
            <a:r>
              <a:rPr lang="cs-CZ" smtClean="0"/>
              <a:t>Řebříček obecný a vratič obecný</a:t>
            </a:r>
          </a:p>
        </p:txBody>
      </p:sp>
      <p:sp>
        <p:nvSpPr>
          <p:cNvPr id="31746" name="Zástupný symbol pro text 3"/>
          <p:cNvSpPr>
            <a:spLocks noGrp="1"/>
          </p:cNvSpPr>
          <p:nvPr>
            <p:ph type="body" sz="half" idx="2"/>
          </p:nvPr>
        </p:nvSpPr>
        <p:spPr>
          <a:xfrm>
            <a:off x="2581275" y="5805488"/>
            <a:ext cx="5486400" cy="804862"/>
          </a:xfrm>
        </p:spPr>
        <p:txBody>
          <a:bodyPr/>
          <a:lstStyle/>
          <a:p>
            <a:r>
              <a:rPr lang="cs-CZ" smtClean="0"/>
              <a:t>/2/</a:t>
            </a:r>
          </a:p>
        </p:txBody>
      </p:sp>
      <p:pic>
        <p:nvPicPr>
          <p:cNvPr id="31747" name="Obrázek 8"/>
          <p:cNvPicPr>
            <a:picLocks noChangeAspect="1"/>
          </p:cNvPicPr>
          <p:nvPr/>
        </p:nvPicPr>
        <p:blipFill>
          <a:blip r:embed="rId2"/>
          <a:srcRect/>
          <a:stretch>
            <a:fillRect/>
          </a:stretch>
        </p:blipFill>
        <p:spPr bwMode="auto">
          <a:xfrm>
            <a:off x="755650" y="260350"/>
            <a:ext cx="3651250" cy="4868863"/>
          </a:xfrm>
          <a:prstGeom prst="rect">
            <a:avLst/>
          </a:prstGeom>
          <a:noFill/>
          <a:ln w="9525">
            <a:noFill/>
            <a:miter lim="800000"/>
            <a:headEnd/>
            <a:tailEnd/>
          </a:ln>
        </p:spPr>
      </p:pic>
      <p:pic>
        <p:nvPicPr>
          <p:cNvPr id="31748" name="Obrázek 11"/>
          <p:cNvPicPr>
            <a:picLocks noChangeAspect="1"/>
          </p:cNvPicPr>
          <p:nvPr/>
        </p:nvPicPr>
        <p:blipFill>
          <a:blip r:embed="rId3"/>
          <a:srcRect/>
          <a:stretch>
            <a:fillRect/>
          </a:stretch>
        </p:blipFill>
        <p:spPr bwMode="auto">
          <a:xfrm>
            <a:off x="4284663" y="260350"/>
            <a:ext cx="3890962" cy="4870450"/>
          </a:xfrm>
          <a:prstGeom prst="rect">
            <a:avLst/>
          </a:prstGeom>
          <a:noFill/>
          <a:ln w="9525">
            <a:noFill/>
            <a:miter lim="800000"/>
            <a:headEnd/>
            <a:tailEnd/>
          </a:ln>
        </p:spPr>
      </p:pic>
      <p:sp>
        <p:nvSpPr>
          <p:cNvPr id="31749" name="Zástupný symbol pro obrázek 12"/>
          <p:cNvSpPr>
            <a:spLocks noGrp="1"/>
          </p:cNvSpPr>
          <p:nvPr>
            <p:ph type="pic" idx="1"/>
          </p:nvPr>
        </p:nvSpPr>
        <p:spPr/>
      </p:sp>
    </p:spTree>
  </p:cSld>
  <p:clrMapOvr>
    <a:masterClrMapping/>
  </p:clrMapOvr>
  <p:transition advTm="69000">
    <p:cut/>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Nadpis 1"/>
          <p:cNvSpPr>
            <a:spLocks noGrp="1"/>
          </p:cNvSpPr>
          <p:nvPr>
            <p:ph type="title"/>
          </p:nvPr>
        </p:nvSpPr>
        <p:spPr/>
        <p:txBody>
          <a:bodyPr/>
          <a:lstStyle/>
          <a:p>
            <a:r>
              <a:rPr lang="cs-CZ" smtClean="0"/>
              <a:t>Čekanka obecná</a:t>
            </a:r>
          </a:p>
        </p:txBody>
      </p:sp>
      <p:pic>
        <p:nvPicPr>
          <p:cNvPr id="32770" name="Zástupný symbol pro obrázek 4"/>
          <p:cNvPicPr>
            <a:picLocks noGrp="1" noChangeAspect="1"/>
          </p:cNvPicPr>
          <p:nvPr>
            <p:ph type="pic" idx="1"/>
          </p:nvPr>
        </p:nvPicPr>
        <p:blipFill>
          <a:blip r:embed="rId2"/>
          <a:srcRect/>
          <a:stretch>
            <a:fillRect/>
          </a:stretch>
        </p:blipFill>
        <p:spPr/>
      </p:pic>
      <p:sp>
        <p:nvSpPr>
          <p:cNvPr id="32771" name="Zástupný symbol pro text 3"/>
          <p:cNvSpPr>
            <a:spLocks noGrp="1"/>
          </p:cNvSpPr>
          <p:nvPr>
            <p:ph type="body" sz="half" idx="2"/>
          </p:nvPr>
        </p:nvSpPr>
        <p:spPr/>
        <p:txBody>
          <a:bodyPr/>
          <a:lstStyle/>
          <a:p>
            <a:r>
              <a:rPr lang="cs-CZ" smtClean="0"/>
              <a:t>/2/</a:t>
            </a:r>
          </a:p>
        </p:txBody>
      </p:sp>
    </p:spTree>
  </p:cSld>
  <p:clrMapOvr>
    <a:masterClrMapping/>
  </p:clrMapOvr>
  <p:transition advTm="69000">
    <p:cut/>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Nadpis 1"/>
          <p:cNvSpPr>
            <a:spLocks noGrp="1"/>
          </p:cNvSpPr>
          <p:nvPr>
            <p:ph type="title"/>
          </p:nvPr>
        </p:nvSpPr>
        <p:spPr/>
        <p:txBody>
          <a:bodyPr/>
          <a:lstStyle/>
          <a:p>
            <a:r>
              <a:rPr lang="cs-CZ" smtClean="0"/>
              <a:t>Chrpa modrá, luční, horská</a:t>
            </a:r>
          </a:p>
        </p:txBody>
      </p:sp>
      <p:pic>
        <p:nvPicPr>
          <p:cNvPr id="33794" name="Zástupný symbol pro obrázek 4"/>
          <p:cNvPicPr>
            <a:picLocks noGrp="1" noChangeAspect="1"/>
          </p:cNvPicPr>
          <p:nvPr>
            <p:ph type="pic" idx="1"/>
          </p:nvPr>
        </p:nvPicPr>
        <p:blipFill>
          <a:blip r:embed="rId2"/>
          <a:srcRect/>
          <a:stretch>
            <a:fillRect/>
          </a:stretch>
        </p:blipFill>
        <p:spPr>
          <a:xfrm>
            <a:off x="250825" y="115888"/>
            <a:ext cx="5486400" cy="4114800"/>
          </a:xfrm>
        </p:spPr>
      </p:pic>
      <p:sp>
        <p:nvSpPr>
          <p:cNvPr id="33795" name="Zástupný symbol pro text 3"/>
          <p:cNvSpPr>
            <a:spLocks noGrp="1"/>
          </p:cNvSpPr>
          <p:nvPr>
            <p:ph type="body" sz="half" idx="2"/>
          </p:nvPr>
        </p:nvSpPr>
        <p:spPr/>
        <p:txBody>
          <a:bodyPr/>
          <a:lstStyle/>
          <a:p>
            <a:r>
              <a:rPr lang="cs-CZ" smtClean="0"/>
              <a:t>/2/</a:t>
            </a:r>
          </a:p>
          <a:p>
            <a:endParaRPr lang="cs-CZ" smtClean="0"/>
          </a:p>
        </p:txBody>
      </p:sp>
      <p:pic>
        <p:nvPicPr>
          <p:cNvPr id="33796" name="Obrázek 5"/>
          <p:cNvPicPr>
            <a:picLocks noChangeAspect="1"/>
          </p:cNvPicPr>
          <p:nvPr/>
        </p:nvPicPr>
        <p:blipFill>
          <a:blip r:embed="rId3"/>
          <a:srcRect/>
          <a:stretch>
            <a:fillRect/>
          </a:stretch>
        </p:blipFill>
        <p:spPr bwMode="auto">
          <a:xfrm>
            <a:off x="5867400" y="333375"/>
            <a:ext cx="2995613" cy="2392363"/>
          </a:xfrm>
          <a:prstGeom prst="rect">
            <a:avLst/>
          </a:prstGeom>
          <a:noFill/>
          <a:ln w="9525">
            <a:noFill/>
            <a:miter lim="800000"/>
            <a:headEnd/>
            <a:tailEnd/>
          </a:ln>
        </p:spPr>
      </p:pic>
      <p:pic>
        <p:nvPicPr>
          <p:cNvPr id="33797" name="Obrázek 6"/>
          <p:cNvPicPr>
            <a:picLocks noChangeAspect="1"/>
          </p:cNvPicPr>
          <p:nvPr/>
        </p:nvPicPr>
        <p:blipFill>
          <a:blip r:embed="rId4"/>
          <a:srcRect/>
          <a:stretch>
            <a:fillRect/>
          </a:stretch>
        </p:blipFill>
        <p:spPr bwMode="auto">
          <a:xfrm>
            <a:off x="4932363" y="3644900"/>
            <a:ext cx="4127500" cy="3097213"/>
          </a:xfrm>
          <a:prstGeom prst="rect">
            <a:avLst/>
          </a:prstGeom>
          <a:noFill/>
          <a:ln w="9525">
            <a:noFill/>
            <a:miter lim="800000"/>
            <a:headEnd/>
            <a:tailEnd/>
          </a:ln>
        </p:spPr>
      </p:pic>
    </p:spTree>
  </p:cSld>
  <p:clrMapOvr>
    <a:masterClrMapping/>
  </p:clrMapOvr>
  <p:transition advTm="69000">
    <p:cut/>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Nadpis 1"/>
          <p:cNvSpPr>
            <a:spLocks noGrp="1"/>
          </p:cNvSpPr>
          <p:nvPr>
            <p:ph type="title"/>
          </p:nvPr>
        </p:nvSpPr>
        <p:spPr/>
        <p:txBody>
          <a:bodyPr/>
          <a:lstStyle/>
          <a:p>
            <a:r>
              <a:rPr lang="cs-CZ" smtClean="0"/>
              <a:t>Slaměnka – planá forma</a:t>
            </a:r>
          </a:p>
        </p:txBody>
      </p:sp>
      <p:sp>
        <p:nvSpPr>
          <p:cNvPr id="34818" name="Zástupný symbol pro text 3"/>
          <p:cNvSpPr>
            <a:spLocks noGrp="1"/>
          </p:cNvSpPr>
          <p:nvPr>
            <p:ph type="body" sz="half" idx="2"/>
          </p:nvPr>
        </p:nvSpPr>
        <p:spPr/>
        <p:txBody>
          <a:bodyPr/>
          <a:lstStyle/>
          <a:p>
            <a:r>
              <a:rPr lang="cs-CZ" smtClean="0"/>
              <a:t>/1/</a:t>
            </a:r>
          </a:p>
        </p:txBody>
      </p:sp>
      <p:pic>
        <p:nvPicPr>
          <p:cNvPr id="34819" name="Obrázek 6"/>
          <p:cNvPicPr>
            <a:picLocks noChangeAspect="1"/>
          </p:cNvPicPr>
          <p:nvPr/>
        </p:nvPicPr>
        <p:blipFill>
          <a:blip r:embed="rId2"/>
          <a:srcRect/>
          <a:stretch>
            <a:fillRect/>
          </a:stretch>
        </p:blipFill>
        <p:spPr bwMode="auto">
          <a:xfrm>
            <a:off x="1763713" y="404813"/>
            <a:ext cx="5724525" cy="4292600"/>
          </a:xfrm>
          <a:prstGeom prst="rect">
            <a:avLst/>
          </a:prstGeom>
          <a:noFill/>
          <a:ln w="9525">
            <a:noFill/>
            <a:miter lim="800000"/>
            <a:headEnd/>
            <a:tailEnd/>
          </a:ln>
        </p:spPr>
      </p:pic>
      <p:sp>
        <p:nvSpPr>
          <p:cNvPr id="34820" name="Zástupný symbol pro obrázek 7"/>
          <p:cNvSpPr>
            <a:spLocks noGrp="1"/>
          </p:cNvSpPr>
          <p:nvPr>
            <p:ph type="pic" idx="1"/>
          </p:nvPr>
        </p:nvSpPr>
        <p:spPr>
          <a:xfrm>
            <a:off x="1763713" y="476250"/>
            <a:ext cx="5486400" cy="4114800"/>
          </a:xfrm>
        </p:spPr>
      </p:sp>
    </p:spTree>
  </p:cSld>
  <p:clrMapOvr>
    <a:masterClrMapping/>
  </p:clrMapOvr>
  <p:transition advTm="69000">
    <p:cut/>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Nadpis 1"/>
          <p:cNvSpPr>
            <a:spLocks noGrp="1"/>
          </p:cNvSpPr>
          <p:nvPr>
            <p:ph type="title"/>
          </p:nvPr>
        </p:nvSpPr>
        <p:spPr>
          <a:xfrm>
            <a:off x="539750" y="4800600"/>
            <a:ext cx="6738938" cy="566738"/>
          </a:xfrm>
        </p:spPr>
        <p:txBody>
          <a:bodyPr/>
          <a:lstStyle/>
          <a:p>
            <a:r>
              <a:rPr lang="cs-CZ" smtClean="0"/>
              <a:t>Pcháč obecný, horský a oset</a:t>
            </a:r>
          </a:p>
        </p:txBody>
      </p:sp>
      <p:pic>
        <p:nvPicPr>
          <p:cNvPr id="35842" name="Zástupný symbol pro obrázek 4"/>
          <p:cNvPicPr>
            <a:picLocks noGrp="1" noChangeAspect="1"/>
          </p:cNvPicPr>
          <p:nvPr>
            <p:ph type="pic" idx="1"/>
          </p:nvPr>
        </p:nvPicPr>
        <p:blipFill>
          <a:blip r:embed="rId2"/>
          <a:srcRect/>
          <a:stretch>
            <a:fillRect/>
          </a:stretch>
        </p:blipFill>
        <p:spPr>
          <a:xfrm>
            <a:off x="539750" y="333375"/>
            <a:ext cx="5486400" cy="4114800"/>
          </a:xfrm>
        </p:spPr>
      </p:pic>
      <p:sp>
        <p:nvSpPr>
          <p:cNvPr id="35843" name="Zástupný symbol pro text 3"/>
          <p:cNvSpPr>
            <a:spLocks noGrp="1"/>
          </p:cNvSpPr>
          <p:nvPr>
            <p:ph type="body" sz="half" idx="2"/>
          </p:nvPr>
        </p:nvSpPr>
        <p:spPr/>
        <p:txBody>
          <a:bodyPr/>
          <a:lstStyle/>
          <a:p>
            <a:r>
              <a:rPr lang="cs-CZ" smtClean="0"/>
              <a:t>/2/</a:t>
            </a:r>
          </a:p>
          <a:p>
            <a:endParaRPr lang="cs-CZ" smtClean="0"/>
          </a:p>
        </p:txBody>
      </p:sp>
      <p:pic>
        <p:nvPicPr>
          <p:cNvPr id="35844" name="Obrázek 5"/>
          <p:cNvPicPr>
            <a:picLocks noChangeAspect="1"/>
          </p:cNvPicPr>
          <p:nvPr/>
        </p:nvPicPr>
        <p:blipFill>
          <a:blip r:embed="rId3"/>
          <a:srcRect/>
          <a:stretch>
            <a:fillRect/>
          </a:stretch>
        </p:blipFill>
        <p:spPr bwMode="auto">
          <a:xfrm>
            <a:off x="5219700" y="369888"/>
            <a:ext cx="3024188" cy="4032250"/>
          </a:xfrm>
          <a:prstGeom prst="rect">
            <a:avLst/>
          </a:prstGeom>
          <a:noFill/>
          <a:ln w="9525">
            <a:noFill/>
            <a:miter lim="800000"/>
            <a:headEnd/>
            <a:tailEnd/>
          </a:ln>
        </p:spPr>
      </p:pic>
      <p:pic>
        <p:nvPicPr>
          <p:cNvPr id="35845" name="Obrázek 6"/>
          <p:cNvPicPr>
            <a:picLocks noChangeAspect="1"/>
          </p:cNvPicPr>
          <p:nvPr/>
        </p:nvPicPr>
        <p:blipFill>
          <a:blip r:embed="rId4"/>
          <a:srcRect/>
          <a:stretch>
            <a:fillRect/>
          </a:stretch>
        </p:blipFill>
        <p:spPr bwMode="auto">
          <a:xfrm>
            <a:off x="4405313" y="3213100"/>
            <a:ext cx="2335212" cy="3114675"/>
          </a:xfrm>
          <a:prstGeom prst="rect">
            <a:avLst/>
          </a:prstGeom>
          <a:noFill/>
          <a:ln w="9525">
            <a:noFill/>
            <a:miter lim="800000"/>
            <a:headEnd/>
            <a:tailEnd/>
          </a:ln>
        </p:spPr>
      </p:pic>
    </p:spTree>
  </p:cSld>
  <p:clrMapOvr>
    <a:masterClrMapping/>
  </p:clrMapOvr>
  <p:transition advTm="69000">
    <p:cut/>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Nadpis 1"/>
          <p:cNvSpPr>
            <a:spLocks noGrp="1"/>
          </p:cNvSpPr>
          <p:nvPr>
            <p:ph type="title"/>
          </p:nvPr>
        </p:nvSpPr>
        <p:spPr>
          <a:xfrm>
            <a:off x="533400" y="4724400"/>
            <a:ext cx="5486400" cy="566738"/>
          </a:xfrm>
        </p:spPr>
        <p:txBody>
          <a:bodyPr/>
          <a:lstStyle/>
          <a:p>
            <a:r>
              <a:rPr lang="cs-CZ" smtClean="0"/>
              <a:t>Bodlák kadeřavý</a:t>
            </a:r>
          </a:p>
        </p:txBody>
      </p:sp>
      <p:sp>
        <p:nvSpPr>
          <p:cNvPr id="36866" name="Zástupný symbol pro text 3"/>
          <p:cNvSpPr>
            <a:spLocks noGrp="1"/>
          </p:cNvSpPr>
          <p:nvPr>
            <p:ph type="body" sz="half" idx="2"/>
          </p:nvPr>
        </p:nvSpPr>
        <p:spPr/>
        <p:txBody>
          <a:bodyPr/>
          <a:lstStyle/>
          <a:p>
            <a:r>
              <a:rPr lang="cs-CZ" smtClean="0"/>
              <a:t>/2/</a:t>
            </a:r>
          </a:p>
          <a:p>
            <a:endParaRPr lang="cs-CZ" smtClean="0"/>
          </a:p>
        </p:txBody>
      </p:sp>
      <p:pic>
        <p:nvPicPr>
          <p:cNvPr id="36867" name="Obrázek 6"/>
          <p:cNvPicPr>
            <a:picLocks noChangeAspect="1"/>
          </p:cNvPicPr>
          <p:nvPr/>
        </p:nvPicPr>
        <p:blipFill>
          <a:blip r:embed="rId2"/>
          <a:srcRect/>
          <a:stretch>
            <a:fillRect/>
          </a:stretch>
        </p:blipFill>
        <p:spPr bwMode="auto">
          <a:xfrm>
            <a:off x="3276600" y="404813"/>
            <a:ext cx="4371975" cy="5829300"/>
          </a:xfrm>
          <a:prstGeom prst="rect">
            <a:avLst/>
          </a:prstGeom>
          <a:noFill/>
          <a:ln w="9525">
            <a:noFill/>
            <a:miter lim="800000"/>
            <a:headEnd/>
            <a:tailEnd/>
          </a:ln>
        </p:spPr>
      </p:pic>
      <p:sp>
        <p:nvSpPr>
          <p:cNvPr id="36868" name="Zástupný symbol pro obrázek 7"/>
          <p:cNvSpPr>
            <a:spLocks noGrp="1"/>
          </p:cNvSpPr>
          <p:nvPr>
            <p:ph type="pic" idx="1"/>
          </p:nvPr>
        </p:nvSpPr>
        <p:spPr/>
      </p:sp>
    </p:spTree>
  </p:cSld>
  <p:clrMapOvr>
    <a:masterClrMapping/>
  </p:clrMapOvr>
  <p:transition advTm="69000">
    <p:cut/>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Nadpis 1"/>
          <p:cNvSpPr>
            <a:spLocks noGrp="1"/>
          </p:cNvSpPr>
          <p:nvPr>
            <p:ph type="title"/>
          </p:nvPr>
        </p:nvSpPr>
        <p:spPr/>
        <p:txBody>
          <a:bodyPr/>
          <a:lstStyle/>
          <a:p>
            <a:r>
              <a:rPr lang="cs-CZ" smtClean="0"/>
              <a:t>Lopuch plstnatý</a:t>
            </a:r>
          </a:p>
        </p:txBody>
      </p:sp>
      <p:pic>
        <p:nvPicPr>
          <p:cNvPr id="37890" name="Zástupný symbol pro obrázek 4"/>
          <p:cNvPicPr>
            <a:picLocks noGrp="1" noChangeAspect="1"/>
          </p:cNvPicPr>
          <p:nvPr>
            <p:ph type="pic" idx="1"/>
          </p:nvPr>
        </p:nvPicPr>
        <p:blipFill>
          <a:blip r:embed="rId2"/>
          <a:srcRect/>
          <a:stretch>
            <a:fillRect/>
          </a:stretch>
        </p:blipFill>
        <p:spPr/>
      </p:pic>
      <p:sp>
        <p:nvSpPr>
          <p:cNvPr id="37891" name="Zástupný symbol pro text 3"/>
          <p:cNvSpPr>
            <a:spLocks noGrp="1"/>
          </p:cNvSpPr>
          <p:nvPr>
            <p:ph type="body" sz="half" idx="2"/>
          </p:nvPr>
        </p:nvSpPr>
        <p:spPr/>
        <p:txBody>
          <a:bodyPr/>
          <a:lstStyle/>
          <a:p>
            <a:r>
              <a:rPr lang="cs-CZ" smtClean="0"/>
              <a:t>/2/</a:t>
            </a:r>
          </a:p>
        </p:txBody>
      </p:sp>
    </p:spTree>
  </p:cSld>
  <p:clrMapOvr>
    <a:masterClrMapping/>
  </p:clrMapOvr>
  <p:transition advTm="69000">
    <p:cut/>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Nadpis 1"/>
          <p:cNvSpPr>
            <a:spLocks noGrp="1"/>
          </p:cNvSpPr>
          <p:nvPr>
            <p:ph type="title"/>
          </p:nvPr>
        </p:nvSpPr>
        <p:spPr/>
        <p:txBody>
          <a:bodyPr/>
          <a:lstStyle/>
          <a:p>
            <a:r>
              <a:rPr lang="cs-CZ" smtClean="0"/>
              <a:t>Pupava bezlodyžná</a:t>
            </a:r>
          </a:p>
        </p:txBody>
      </p:sp>
      <p:pic>
        <p:nvPicPr>
          <p:cNvPr id="38914" name="Zástupný symbol pro obrázek 4"/>
          <p:cNvPicPr>
            <a:picLocks noGrp="1" noChangeAspect="1"/>
          </p:cNvPicPr>
          <p:nvPr>
            <p:ph type="pic" idx="1"/>
          </p:nvPr>
        </p:nvPicPr>
        <p:blipFill>
          <a:blip r:embed="rId2"/>
          <a:srcRect/>
          <a:stretch>
            <a:fillRect/>
          </a:stretch>
        </p:blipFill>
        <p:spPr/>
      </p:pic>
      <p:sp>
        <p:nvSpPr>
          <p:cNvPr id="38915" name="Zástupný symbol pro text 3"/>
          <p:cNvSpPr>
            <a:spLocks noGrp="1"/>
          </p:cNvSpPr>
          <p:nvPr>
            <p:ph type="body" sz="half" idx="2"/>
          </p:nvPr>
        </p:nvSpPr>
        <p:spPr/>
        <p:txBody>
          <a:bodyPr/>
          <a:lstStyle/>
          <a:p>
            <a:r>
              <a:rPr lang="cs-CZ" smtClean="0"/>
              <a:t>/2/</a:t>
            </a:r>
          </a:p>
          <a:p>
            <a:endParaRPr lang="cs-CZ" smtClean="0"/>
          </a:p>
        </p:txBody>
      </p:sp>
    </p:spTree>
  </p:cSld>
  <p:clrMapOvr>
    <a:masterClrMapping/>
  </p:clrMapOvr>
  <p:transition advTm="69000">
    <p:cut/>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Nadpis 1"/>
          <p:cNvSpPr>
            <a:spLocks noGrp="1"/>
          </p:cNvSpPr>
          <p:nvPr>
            <p:ph type="title"/>
          </p:nvPr>
        </p:nvSpPr>
        <p:spPr/>
        <p:txBody>
          <a:bodyPr/>
          <a:lstStyle/>
          <a:p>
            <a:r>
              <a:rPr lang="cs-CZ" smtClean="0"/>
              <a:t>Pelyněk černobýl</a:t>
            </a:r>
          </a:p>
        </p:txBody>
      </p:sp>
      <p:sp>
        <p:nvSpPr>
          <p:cNvPr id="39938" name="Zástupný symbol pro text 3"/>
          <p:cNvSpPr>
            <a:spLocks noGrp="1"/>
          </p:cNvSpPr>
          <p:nvPr>
            <p:ph type="body" sz="half" idx="2"/>
          </p:nvPr>
        </p:nvSpPr>
        <p:spPr/>
        <p:txBody>
          <a:bodyPr/>
          <a:lstStyle/>
          <a:p>
            <a:r>
              <a:rPr lang="cs-CZ" smtClean="0"/>
              <a:t>/1/</a:t>
            </a:r>
          </a:p>
          <a:p>
            <a:endParaRPr lang="cs-CZ" smtClean="0"/>
          </a:p>
        </p:txBody>
      </p:sp>
      <p:pic>
        <p:nvPicPr>
          <p:cNvPr id="39939" name="Obrázek 6"/>
          <p:cNvPicPr>
            <a:picLocks noChangeAspect="1"/>
          </p:cNvPicPr>
          <p:nvPr/>
        </p:nvPicPr>
        <p:blipFill>
          <a:blip r:embed="rId2"/>
          <a:srcRect/>
          <a:stretch>
            <a:fillRect/>
          </a:stretch>
        </p:blipFill>
        <p:spPr bwMode="auto">
          <a:xfrm>
            <a:off x="4427538" y="260350"/>
            <a:ext cx="4510087" cy="6011863"/>
          </a:xfrm>
          <a:prstGeom prst="rect">
            <a:avLst/>
          </a:prstGeom>
          <a:noFill/>
          <a:ln w="9525">
            <a:noFill/>
            <a:miter lim="800000"/>
            <a:headEnd/>
            <a:tailEnd/>
          </a:ln>
        </p:spPr>
      </p:pic>
      <p:pic>
        <p:nvPicPr>
          <p:cNvPr id="39940" name="Obrázek 7"/>
          <p:cNvPicPr>
            <a:picLocks noChangeAspect="1"/>
          </p:cNvPicPr>
          <p:nvPr/>
        </p:nvPicPr>
        <p:blipFill>
          <a:blip r:embed="rId3"/>
          <a:srcRect/>
          <a:stretch>
            <a:fillRect/>
          </a:stretch>
        </p:blipFill>
        <p:spPr bwMode="auto">
          <a:xfrm>
            <a:off x="611188" y="176213"/>
            <a:ext cx="3644900" cy="4859337"/>
          </a:xfrm>
          <a:prstGeom prst="rect">
            <a:avLst/>
          </a:prstGeom>
          <a:noFill/>
          <a:ln w="9525">
            <a:noFill/>
            <a:miter lim="800000"/>
            <a:headEnd/>
            <a:tailEnd/>
          </a:ln>
        </p:spPr>
      </p:pic>
      <p:sp>
        <p:nvSpPr>
          <p:cNvPr id="39941" name="Zástupný symbol pro obrázek 8"/>
          <p:cNvSpPr>
            <a:spLocks noGrp="1"/>
          </p:cNvSpPr>
          <p:nvPr>
            <p:ph type="pic" idx="1"/>
          </p:nvPr>
        </p:nvSpPr>
        <p:spPr>
          <a:xfrm>
            <a:off x="1512888" y="925513"/>
            <a:ext cx="5486400" cy="4114800"/>
          </a:xfrm>
        </p:spPr>
      </p:sp>
    </p:spTree>
  </p:cSld>
  <p:clrMapOvr>
    <a:masterClrMapping/>
  </p:clrMapOvr>
  <p:transition advTm="69000">
    <p:cut/>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Nadpis 1"/>
          <p:cNvSpPr>
            <a:spLocks noGrp="1"/>
          </p:cNvSpPr>
          <p:nvPr>
            <p:ph type="title"/>
          </p:nvPr>
        </p:nvSpPr>
        <p:spPr>
          <a:xfrm>
            <a:off x="822325" y="5300663"/>
            <a:ext cx="5486400" cy="566737"/>
          </a:xfrm>
        </p:spPr>
        <p:txBody>
          <a:bodyPr/>
          <a:lstStyle/>
          <a:p>
            <a:r>
              <a:rPr lang="cs-CZ" smtClean="0"/>
              <a:t>Starček Fuchsův a přímětník</a:t>
            </a:r>
          </a:p>
        </p:txBody>
      </p:sp>
      <p:sp>
        <p:nvSpPr>
          <p:cNvPr id="40962" name="Zástupný symbol pro text 3"/>
          <p:cNvSpPr>
            <a:spLocks noGrp="1"/>
          </p:cNvSpPr>
          <p:nvPr>
            <p:ph type="body" sz="half" idx="2"/>
          </p:nvPr>
        </p:nvSpPr>
        <p:spPr>
          <a:xfrm>
            <a:off x="2195513" y="5876925"/>
            <a:ext cx="5486400" cy="804863"/>
          </a:xfrm>
        </p:spPr>
        <p:txBody>
          <a:bodyPr/>
          <a:lstStyle/>
          <a:p>
            <a:r>
              <a:rPr lang="cs-CZ" smtClean="0"/>
              <a:t>/2/</a:t>
            </a:r>
          </a:p>
          <a:p>
            <a:endParaRPr lang="cs-CZ" smtClean="0"/>
          </a:p>
        </p:txBody>
      </p:sp>
      <p:pic>
        <p:nvPicPr>
          <p:cNvPr id="40963" name="Obrázek 5"/>
          <p:cNvPicPr>
            <a:picLocks noChangeAspect="1"/>
          </p:cNvPicPr>
          <p:nvPr/>
        </p:nvPicPr>
        <p:blipFill>
          <a:blip r:embed="rId2"/>
          <a:srcRect/>
          <a:stretch>
            <a:fillRect/>
          </a:stretch>
        </p:blipFill>
        <p:spPr bwMode="auto">
          <a:xfrm>
            <a:off x="4716463" y="1125538"/>
            <a:ext cx="3813175" cy="5084762"/>
          </a:xfrm>
          <a:prstGeom prst="rect">
            <a:avLst/>
          </a:prstGeom>
          <a:noFill/>
          <a:ln w="9525">
            <a:noFill/>
            <a:miter lim="800000"/>
            <a:headEnd/>
            <a:tailEnd/>
          </a:ln>
        </p:spPr>
      </p:pic>
      <p:pic>
        <p:nvPicPr>
          <p:cNvPr id="40964" name="Obrázek 6"/>
          <p:cNvPicPr>
            <a:picLocks noChangeAspect="1"/>
          </p:cNvPicPr>
          <p:nvPr/>
        </p:nvPicPr>
        <p:blipFill>
          <a:blip r:embed="rId3"/>
          <a:srcRect/>
          <a:stretch>
            <a:fillRect/>
          </a:stretch>
        </p:blipFill>
        <p:spPr bwMode="auto">
          <a:xfrm>
            <a:off x="822325" y="22225"/>
            <a:ext cx="3862388" cy="5160963"/>
          </a:xfrm>
          <a:prstGeom prst="rect">
            <a:avLst/>
          </a:prstGeom>
          <a:noFill/>
          <a:ln w="9525">
            <a:noFill/>
            <a:miter lim="800000"/>
            <a:headEnd/>
            <a:tailEnd/>
          </a:ln>
        </p:spPr>
      </p:pic>
      <p:sp>
        <p:nvSpPr>
          <p:cNvPr id="40965" name="Zástupný symbol pro obrázek 7"/>
          <p:cNvSpPr>
            <a:spLocks noGrp="1"/>
          </p:cNvSpPr>
          <p:nvPr>
            <p:ph type="pic" idx="1"/>
          </p:nvPr>
        </p:nvSpPr>
        <p:spPr/>
      </p:sp>
    </p:spTree>
  </p:cSld>
  <p:clrMapOvr>
    <a:masterClrMapping/>
  </p:clrMapOvr>
  <p:transition advTm="69000">
    <p:cut/>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Nadpis 1"/>
          <p:cNvSpPr>
            <a:spLocks noGrp="1"/>
          </p:cNvSpPr>
          <p:nvPr>
            <p:ph type="title"/>
          </p:nvPr>
        </p:nvSpPr>
        <p:spPr/>
        <p:txBody>
          <a:bodyPr/>
          <a:lstStyle/>
          <a:p>
            <a:r>
              <a:rPr lang="cs-CZ" smtClean="0"/>
              <a:t>Zlatobýl kanadský a pravý</a:t>
            </a:r>
          </a:p>
        </p:txBody>
      </p:sp>
      <p:pic>
        <p:nvPicPr>
          <p:cNvPr id="41986" name="Zástupný symbol pro obrázek 4"/>
          <p:cNvPicPr>
            <a:picLocks noGrp="1" noChangeAspect="1"/>
          </p:cNvPicPr>
          <p:nvPr>
            <p:ph type="pic" idx="1"/>
          </p:nvPr>
        </p:nvPicPr>
        <p:blipFill>
          <a:blip r:embed="rId2"/>
          <a:srcRect/>
          <a:stretch>
            <a:fillRect/>
          </a:stretch>
        </p:blipFill>
        <p:spPr>
          <a:xfrm>
            <a:off x="395288" y="411163"/>
            <a:ext cx="5486400" cy="4114800"/>
          </a:xfrm>
        </p:spPr>
      </p:pic>
      <p:sp>
        <p:nvSpPr>
          <p:cNvPr id="41987" name="Zástupný symbol pro text 3"/>
          <p:cNvSpPr>
            <a:spLocks noGrp="1"/>
          </p:cNvSpPr>
          <p:nvPr>
            <p:ph type="body" sz="half" idx="2"/>
          </p:nvPr>
        </p:nvSpPr>
        <p:spPr/>
        <p:txBody>
          <a:bodyPr/>
          <a:lstStyle/>
          <a:p>
            <a:r>
              <a:rPr lang="cs-CZ" smtClean="0"/>
              <a:t>/2/</a:t>
            </a:r>
          </a:p>
        </p:txBody>
      </p:sp>
      <p:pic>
        <p:nvPicPr>
          <p:cNvPr id="41988" name="Obrázek 6"/>
          <p:cNvPicPr>
            <a:picLocks noChangeAspect="1"/>
          </p:cNvPicPr>
          <p:nvPr/>
        </p:nvPicPr>
        <p:blipFill>
          <a:blip r:embed="rId3"/>
          <a:srcRect/>
          <a:stretch>
            <a:fillRect/>
          </a:stretch>
        </p:blipFill>
        <p:spPr bwMode="auto">
          <a:xfrm>
            <a:off x="5724525" y="2276475"/>
            <a:ext cx="3265488" cy="4365625"/>
          </a:xfrm>
          <a:prstGeom prst="rect">
            <a:avLst/>
          </a:prstGeom>
          <a:noFill/>
          <a:ln w="9525">
            <a:noFill/>
            <a:miter lim="800000"/>
            <a:headEnd/>
            <a:tailEnd/>
          </a:ln>
        </p:spPr>
      </p:pic>
    </p:spTree>
  </p:cSld>
  <p:clrMapOvr>
    <a:masterClrMapping/>
  </p:clrMapOvr>
  <p:transition advTm="69000">
    <p:cut/>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Nadpis 1"/>
          <p:cNvSpPr>
            <a:spLocks noGrp="1"/>
          </p:cNvSpPr>
          <p:nvPr>
            <p:ph type="title"/>
          </p:nvPr>
        </p:nvSpPr>
        <p:spPr/>
        <p:txBody>
          <a:bodyPr/>
          <a:lstStyle/>
          <a:p>
            <a:r>
              <a:rPr lang="cs-CZ" smtClean="0"/>
              <a:t>Pěťour </a:t>
            </a:r>
          </a:p>
        </p:txBody>
      </p:sp>
      <p:pic>
        <p:nvPicPr>
          <p:cNvPr id="43010" name="Zástupný symbol pro obrázek 4"/>
          <p:cNvPicPr>
            <a:picLocks noGrp="1" noChangeAspect="1"/>
          </p:cNvPicPr>
          <p:nvPr>
            <p:ph type="pic" idx="1"/>
          </p:nvPr>
        </p:nvPicPr>
        <p:blipFill>
          <a:blip r:embed="rId2"/>
          <a:srcRect/>
          <a:stretch>
            <a:fillRect/>
          </a:stretch>
        </p:blipFill>
        <p:spPr/>
      </p:pic>
      <p:sp>
        <p:nvSpPr>
          <p:cNvPr id="43011" name="Zástupný symbol pro text 3"/>
          <p:cNvSpPr>
            <a:spLocks noGrp="1"/>
          </p:cNvSpPr>
          <p:nvPr>
            <p:ph type="body" sz="half" idx="2"/>
          </p:nvPr>
        </p:nvSpPr>
        <p:spPr/>
        <p:txBody>
          <a:bodyPr/>
          <a:lstStyle/>
          <a:p>
            <a:r>
              <a:rPr lang="cs-CZ" smtClean="0"/>
              <a:t>/2/</a:t>
            </a:r>
          </a:p>
        </p:txBody>
      </p:sp>
    </p:spTree>
  </p:cSld>
  <p:clrMapOvr>
    <a:masterClrMapping/>
  </p:clrMapOvr>
  <p:transition advTm="69000">
    <p:cut/>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Nadpis 1"/>
          <p:cNvSpPr>
            <a:spLocks noGrp="1"/>
          </p:cNvSpPr>
          <p:nvPr>
            <p:ph type="title"/>
          </p:nvPr>
        </p:nvSpPr>
        <p:spPr/>
        <p:txBody>
          <a:bodyPr/>
          <a:lstStyle/>
          <a:p>
            <a:r>
              <a:rPr lang="cs-CZ" smtClean="0"/>
              <a:t>Hvězdnice chlumní</a:t>
            </a:r>
          </a:p>
        </p:txBody>
      </p:sp>
      <p:pic>
        <p:nvPicPr>
          <p:cNvPr id="44034" name="Zástupný symbol pro obrázek 4"/>
          <p:cNvPicPr>
            <a:picLocks noGrp="1" noChangeAspect="1"/>
          </p:cNvPicPr>
          <p:nvPr>
            <p:ph type="pic" idx="1"/>
          </p:nvPr>
        </p:nvPicPr>
        <p:blipFill>
          <a:blip r:embed="rId2"/>
          <a:srcRect/>
          <a:stretch>
            <a:fillRect/>
          </a:stretch>
        </p:blipFill>
        <p:spPr/>
      </p:pic>
      <p:sp>
        <p:nvSpPr>
          <p:cNvPr id="44035" name="Zástupný symbol pro text 3"/>
          <p:cNvSpPr>
            <a:spLocks noGrp="1"/>
          </p:cNvSpPr>
          <p:nvPr>
            <p:ph type="body" sz="half" idx="2"/>
          </p:nvPr>
        </p:nvSpPr>
        <p:spPr/>
        <p:txBody>
          <a:bodyPr/>
          <a:lstStyle/>
          <a:p>
            <a:r>
              <a:rPr lang="cs-CZ" smtClean="0"/>
              <a:t>/2/</a:t>
            </a:r>
          </a:p>
          <a:p>
            <a:endParaRPr lang="cs-CZ" smtClean="0"/>
          </a:p>
        </p:txBody>
      </p:sp>
    </p:spTree>
  </p:cSld>
  <p:clrMapOvr>
    <a:masterClrMapping/>
  </p:clrMapOvr>
  <p:transition advTm="69000">
    <p:cut/>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8313" y="3933825"/>
            <a:ext cx="5486400" cy="1179513"/>
          </a:xfrm>
        </p:spPr>
        <p:txBody>
          <a:bodyPr>
            <a:normAutofit/>
          </a:bodyPr>
          <a:lstStyle/>
          <a:p>
            <a:r>
              <a:rPr lang="cs-CZ" sz="1800" smtClean="0"/>
              <a:t>Jiřina</a:t>
            </a:r>
            <a:br>
              <a:rPr lang="cs-CZ" sz="1800" smtClean="0"/>
            </a:br>
            <a:r>
              <a:rPr lang="cs-CZ" sz="1800" smtClean="0"/>
              <a:t>Listopadka – chryzantéma</a:t>
            </a:r>
            <a:br>
              <a:rPr lang="cs-CZ" sz="1800" smtClean="0"/>
            </a:br>
            <a:r>
              <a:rPr lang="cs-CZ" sz="1800" smtClean="0"/>
              <a:t>Měsíček lékařský</a:t>
            </a:r>
            <a:br>
              <a:rPr lang="cs-CZ" sz="1800" smtClean="0"/>
            </a:br>
            <a:r>
              <a:rPr lang="cs-CZ" sz="1800" smtClean="0"/>
              <a:t>-zahradní kultivary</a:t>
            </a:r>
          </a:p>
        </p:txBody>
      </p:sp>
      <p:pic>
        <p:nvPicPr>
          <p:cNvPr id="45058" name="Zástupný symbol pro obrázek 4"/>
          <p:cNvPicPr>
            <a:picLocks noGrp="1" noChangeAspect="1"/>
          </p:cNvPicPr>
          <p:nvPr>
            <p:ph type="pic" idx="1"/>
          </p:nvPr>
        </p:nvPicPr>
        <p:blipFill>
          <a:blip r:embed="rId2"/>
          <a:srcRect/>
          <a:stretch>
            <a:fillRect/>
          </a:stretch>
        </p:blipFill>
        <p:spPr>
          <a:xfrm>
            <a:off x="395288" y="158750"/>
            <a:ext cx="4387850" cy="3289300"/>
          </a:xfrm>
        </p:spPr>
      </p:pic>
      <p:sp>
        <p:nvSpPr>
          <p:cNvPr id="45059" name="Zástupný symbol pro text 3"/>
          <p:cNvSpPr>
            <a:spLocks noGrp="1"/>
          </p:cNvSpPr>
          <p:nvPr>
            <p:ph type="body" sz="half" idx="2"/>
          </p:nvPr>
        </p:nvSpPr>
        <p:spPr>
          <a:xfrm>
            <a:off x="539750" y="5229225"/>
            <a:ext cx="5486400" cy="517525"/>
          </a:xfrm>
        </p:spPr>
        <p:txBody>
          <a:bodyPr/>
          <a:lstStyle/>
          <a:p>
            <a:r>
              <a:rPr lang="cs-CZ" smtClean="0"/>
              <a:t>/2/</a:t>
            </a:r>
          </a:p>
          <a:p>
            <a:endParaRPr lang="cs-CZ" smtClean="0"/>
          </a:p>
        </p:txBody>
      </p:sp>
      <p:pic>
        <p:nvPicPr>
          <p:cNvPr id="45060" name="Obrázek 5"/>
          <p:cNvPicPr>
            <a:picLocks noChangeAspect="1"/>
          </p:cNvPicPr>
          <p:nvPr/>
        </p:nvPicPr>
        <p:blipFill>
          <a:blip r:embed="rId3"/>
          <a:srcRect/>
          <a:stretch>
            <a:fillRect/>
          </a:stretch>
        </p:blipFill>
        <p:spPr bwMode="auto">
          <a:xfrm>
            <a:off x="4522788" y="188913"/>
            <a:ext cx="4352925" cy="3263900"/>
          </a:xfrm>
          <a:prstGeom prst="rect">
            <a:avLst/>
          </a:prstGeom>
          <a:noFill/>
          <a:ln w="9525">
            <a:noFill/>
            <a:miter lim="800000"/>
            <a:headEnd/>
            <a:tailEnd/>
          </a:ln>
        </p:spPr>
      </p:pic>
      <p:pic>
        <p:nvPicPr>
          <p:cNvPr id="45061" name="Zástupný symbol pro obrázek 4"/>
          <p:cNvPicPr>
            <a:picLocks noChangeAspect="1"/>
          </p:cNvPicPr>
          <p:nvPr/>
        </p:nvPicPr>
        <p:blipFill>
          <a:blip r:embed="rId4"/>
          <a:srcRect/>
          <a:stretch>
            <a:fillRect/>
          </a:stretch>
        </p:blipFill>
        <p:spPr bwMode="auto">
          <a:xfrm>
            <a:off x="4448175" y="3452813"/>
            <a:ext cx="4427538" cy="3321050"/>
          </a:xfrm>
          <a:prstGeom prst="rect">
            <a:avLst/>
          </a:prstGeom>
          <a:noFill/>
          <a:ln w="9525">
            <a:noFill/>
            <a:miter lim="800000"/>
            <a:headEnd/>
            <a:tailEnd/>
          </a:ln>
        </p:spPr>
      </p:pic>
    </p:spTree>
  </p:cSld>
  <p:clrMapOvr>
    <a:masterClrMapping/>
  </p:clrMapOvr>
  <p:transition advTm="69000">
    <p:cut/>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rtlCol="0">
            <a:normAutofit fontScale="90000"/>
          </a:bodyPr>
          <a:lstStyle/>
          <a:p>
            <a:pPr fontAlgn="auto">
              <a:spcAft>
                <a:spcPts val="0"/>
              </a:spcAft>
              <a:defRPr/>
            </a:pPr>
            <a:r>
              <a:rPr lang="cs-CZ" dirty="0" smtClean="0"/>
              <a:t>Protěž alpská</a:t>
            </a:r>
            <a:br>
              <a:rPr lang="cs-CZ" dirty="0" smtClean="0"/>
            </a:br>
            <a:r>
              <a:rPr lang="cs-CZ" dirty="0" smtClean="0"/>
              <a:t>Kamzičník alpský</a:t>
            </a:r>
            <a:endParaRPr lang="cs-CZ" dirty="0"/>
          </a:p>
        </p:txBody>
      </p:sp>
      <p:pic>
        <p:nvPicPr>
          <p:cNvPr id="46082" name="Zástupný symbol pro obrázek 5"/>
          <p:cNvPicPr>
            <a:picLocks noGrp="1" noChangeAspect="1"/>
          </p:cNvPicPr>
          <p:nvPr>
            <p:ph type="pic" idx="1"/>
          </p:nvPr>
        </p:nvPicPr>
        <p:blipFill>
          <a:blip r:embed="rId2"/>
          <a:srcRect/>
          <a:stretch>
            <a:fillRect/>
          </a:stretch>
        </p:blipFill>
        <p:spPr>
          <a:xfrm>
            <a:off x="468313" y="404813"/>
            <a:ext cx="5486400" cy="4114800"/>
          </a:xfrm>
        </p:spPr>
      </p:pic>
      <p:sp>
        <p:nvSpPr>
          <p:cNvPr id="46083" name="Zástupný symbol pro text 3"/>
          <p:cNvSpPr>
            <a:spLocks noGrp="1"/>
          </p:cNvSpPr>
          <p:nvPr>
            <p:ph type="body" sz="half" idx="2"/>
          </p:nvPr>
        </p:nvSpPr>
        <p:spPr/>
        <p:txBody>
          <a:bodyPr/>
          <a:lstStyle/>
          <a:p>
            <a:r>
              <a:rPr lang="cs-CZ" smtClean="0"/>
              <a:t>/2/</a:t>
            </a:r>
          </a:p>
        </p:txBody>
      </p:sp>
      <p:pic>
        <p:nvPicPr>
          <p:cNvPr id="46084" name="Obrázek 4"/>
          <p:cNvPicPr>
            <a:picLocks noChangeAspect="1"/>
          </p:cNvPicPr>
          <p:nvPr/>
        </p:nvPicPr>
        <p:blipFill>
          <a:blip r:embed="rId3"/>
          <a:srcRect/>
          <a:stretch>
            <a:fillRect/>
          </a:stretch>
        </p:blipFill>
        <p:spPr bwMode="auto">
          <a:xfrm>
            <a:off x="4522788" y="3213100"/>
            <a:ext cx="4352925" cy="3263900"/>
          </a:xfrm>
          <a:prstGeom prst="rect">
            <a:avLst/>
          </a:prstGeom>
          <a:noFill/>
          <a:ln w="9525">
            <a:noFill/>
            <a:miter lim="800000"/>
            <a:headEnd/>
            <a:tailEnd/>
          </a:ln>
        </p:spPr>
      </p:pic>
    </p:spTree>
  </p:cSld>
  <p:clrMapOvr>
    <a:masterClrMapping/>
  </p:clrMapOvr>
  <p:transition advTm="69000">
    <p:cut/>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Nadpis 1"/>
          <p:cNvSpPr>
            <a:spLocks noGrp="1"/>
          </p:cNvSpPr>
          <p:nvPr>
            <p:ph type="title"/>
          </p:nvPr>
        </p:nvSpPr>
        <p:spPr>
          <a:xfrm>
            <a:off x="468313" y="4941888"/>
            <a:ext cx="5486400" cy="566737"/>
          </a:xfrm>
        </p:spPr>
        <p:txBody>
          <a:bodyPr/>
          <a:lstStyle/>
          <a:p>
            <a:r>
              <a:rPr lang="cs-CZ" smtClean="0"/>
              <a:t>Vachta trojlistá</a:t>
            </a:r>
            <a:endParaRPr lang="en-US" sz="1000" smtClean="0"/>
          </a:p>
        </p:txBody>
      </p:sp>
      <p:sp>
        <p:nvSpPr>
          <p:cNvPr id="47106" name="Zástupný symbol pro text 9"/>
          <p:cNvSpPr>
            <a:spLocks noGrp="1"/>
          </p:cNvSpPr>
          <p:nvPr>
            <p:ph type="body" sz="half" idx="2"/>
          </p:nvPr>
        </p:nvSpPr>
        <p:spPr>
          <a:xfrm>
            <a:off x="611188" y="5589588"/>
            <a:ext cx="2606675" cy="493712"/>
          </a:xfrm>
        </p:spPr>
        <p:txBody>
          <a:bodyPr/>
          <a:lstStyle/>
          <a:p>
            <a:r>
              <a:rPr lang="cs-CZ" smtClean="0"/>
              <a:t>/zdroj3/</a:t>
            </a:r>
            <a:endParaRPr lang="en-US" smtClean="0"/>
          </a:p>
        </p:txBody>
      </p:sp>
      <p:pic>
        <p:nvPicPr>
          <p:cNvPr id="1026" name="Picture 2" descr="http://img4.rajce.idnes.cz/d0411/8/8183/8183144_7b0bc7fba6234a1cae203c69ab9200d9/images/DSCN7112.jpg?ver=2"/>
          <p:cNvPicPr>
            <a:picLocks noChangeAspect="1" noChangeArrowheads="1"/>
          </p:cNvPicPr>
          <p:nvPr/>
        </p:nvPicPr>
        <p:blipFill>
          <a:blip r:embed="rId2" cstate="screen">
            <a:duotone>
              <a:schemeClr val="accent3">
                <a:shade val="45000"/>
                <a:satMod val="135000"/>
              </a:schemeClr>
              <a:prstClr val="white"/>
            </a:duotone>
            <a:extLst>
              <a:ext uri="{BEBA8EAE-BF5A-486C-A8C5-ECC9F3942E4B}"/>
              <a:ext uri="{28A0092B-C50C-407E-A947-70E740481C1C}"/>
            </a:extLst>
          </a:blip>
          <a:srcRect/>
          <a:stretch>
            <a:fillRect/>
          </a:stretch>
        </p:blipFill>
        <p:spPr bwMode="auto">
          <a:xfrm>
            <a:off x="3059832" y="260648"/>
            <a:ext cx="4536504" cy="6048672"/>
          </a:xfrm>
          <a:prstGeom prst="rect">
            <a:avLst/>
          </a:prstGeom>
          <a:noFill/>
          <a:extLst>
            <a:ext uri="{909E8E84-426E-40DD-AFC4-6F175D3DCCD1}"/>
          </a:extLst>
        </p:spPr>
      </p:pic>
      <p:sp>
        <p:nvSpPr>
          <p:cNvPr id="47108" name="TextovéPole 2"/>
          <p:cNvSpPr txBox="1">
            <a:spLocks noChangeArrowheads="1"/>
          </p:cNvSpPr>
          <p:nvPr/>
        </p:nvSpPr>
        <p:spPr bwMode="auto">
          <a:xfrm>
            <a:off x="395288" y="549275"/>
            <a:ext cx="2305050" cy="922338"/>
          </a:xfrm>
          <a:prstGeom prst="rect">
            <a:avLst/>
          </a:prstGeom>
          <a:noFill/>
          <a:ln w="9525">
            <a:noFill/>
            <a:miter lim="800000"/>
            <a:headEnd/>
            <a:tailEnd/>
          </a:ln>
        </p:spPr>
        <p:txBody>
          <a:bodyPr>
            <a:spAutoFit/>
          </a:bodyPr>
          <a:lstStyle/>
          <a:p>
            <a:r>
              <a:rPr lang="cs-CZ">
                <a:latin typeface="Calibri" pitchFamily="34" charset="0"/>
              </a:rPr>
              <a:t>Další čeledi Hvězdnicotvarých</a:t>
            </a:r>
          </a:p>
          <a:p>
            <a:r>
              <a:rPr lang="cs-CZ" u="sng">
                <a:latin typeface="Calibri" pitchFamily="34" charset="0"/>
              </a:rPr>
              <a:t>VACHTOVITÉ</a:t>
            </a:r>
          </a:p>
        </p:txBody>
      </p:sp>
    </p:spTree>
  </p:cSld>
  <p:clrMapOvr>
    <a:masterClrMapping/>
  </p:clrMapOvr>
  <p:transition advTm="69000">
    <p:cut/>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Nadpis 1"/>
          <p:cNvSpPr>
            <a:spLocks noGrp="1"/>
          </p:cNvSpPr>
          <p:nvPr>
            <p:ph type="title"/>
          </p:nvPr>
        </p:nvSpPr>
        <p:spPr/>
        <p:txBody>
          <a:bodyPr/>
          <a:lstStyle/>
          <a:p>
            <a:r>
              <a:rPr lang="cs-CZ" smtClean="0"/>
              <a:t>Plavín štítnatý</a:t>
            </a:r>
          </a:p>
        </p:txBody>
      </p:sp>
      <p:sp>
        <p:nvSpPr>
          <p:cNvPr id="48130" name="Zástupný symbol pro text 3"/>
          <p:cNvSpPr>
            <a:spLocks noGrp="1"/>
          </p:cNvSpPr>
          <p:nvPr>
            <p:ph type="body" sz="half" idx="2"/>
          </p:nvPr>
        </p:nvSpPr>
        <p:spPr/>
        <p:txBody>
          <a:bodyPr/>
          <a:lstStyle/>
          <a:p>
            <a:r>
              <a:rPr lang="cs-CZ" smtClean="0"/>
              <a:t>/1/</a:t>
            </a:r>
          </a:p>
        </p:txBody>
      </p:sp>
      <p:pic>
        <p:nvPicPr>
          <p:cNvPr id="48131" name="Zástupný symbol pro obrázek 4"/>
          <p:cNvPicPr>
            <a:picLocks noGrp="1" noChangeAspect="1"/>
          </p:cNvPicPr>
          <p:nvPr>
            <p:ph type="pic" idx="1"/>
          </p:nvPr>
        </p:nvPicPr>
        <p:blipFill>
          <a:blip r:embed="rId2"/>
          <a:srcRect/>
          <a:stretch>
            <a:fillRect/>
          </a:stretch>
        </p:blipFill>
        <p:spPr/>
      </p:pic>
    </p:spTree>
  </p:cSld>
  <p:clrMapOvr>
    <a:masterClrMapping/>
  </p:clrMapOvr>
  <p:transition advTm="69000">
    <p:cut/>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Nadpis 1"/>
          <p:cNvSpPr>
            <a:spLocks noGrp="1"/>
          </p:cNvSpPr>
          <p:nvPr>
            <p:ph type="title"/>
          </p:nvPr>
        </p:nvSpPr>
        <p:spPr/>
        <p:txBody>
          <a:bodyPr/>
          <a:lstStyle/>
          <a:p>
            <a:r>
              <a:rPr lang="cs-CZ" smtClean="0"/>
              <a:t>Zvonek broskvolistý, klubkatý a český</a:t>
            </a:r>
          </a:p>
        </p:txBody>
      </p:sp>
      <p:pic>
        <p:nvPicPr>
          <p:cNvPr id="49154" name="Zástupný symbol pro obrázek 4"/>
          <p:cNvPicPr>
            <a:picLocks noGrp="1" noChangeAspect="1"/>
          </p:cNvPicPr>
          <p:nvPr>
            <p:ph type="pic" idx="1"/>
          </p:nvPr>
        </p:nvPicPr>
        <p:blipFill>
          <a:blip r:embed="rId2"/>
          <a:srcRect/>
          <a:stretch>
            <a:fillRect/>
          </a:stretch>
        </p:blipFill>
        <p:spPr>
          <a:xfrm>
            <a:off x="395288" y="1052513"/>
            <a:ext cx="2914650" cy="3886200"/>
          </a:xfrm>
        </p:spPr>
      </p:pic>
      <p:sp>
        <p:nvSpPr>
          <p:cNvPr id="49155" name="Zástupný symbol pro text 3"/>
          <p:cNvSpPr>
            <a:spLocks noGrp="1"/>
          </p:cNvSpPr>
          <p:nvPr>
            <p:ph type="body" sz="half" idx="2"/>
          </p:nvPr>
        </p:nvSpPr>
        <p:spPr/>
        <p:txBody>
          <a:bodyPr/>
          <a:lstStyle/>
          <a:p>
            <a:r>
              <a:rPr lang="cs-CZ" smtClean="0"/>
              <a:t>/2,1/</a:t>
            </a:r>
          </a:p>
          <a:p>
            <a:endParaRPr lang="cs-CZ" smtClean="0"/>
          </a:p>
        </p:txBody>
      </p:sp>
      <p:pic>
        <p:nvPicPr>
          <p:cNvPr id="49156" name="Obrázek 5"/>
          <p:cNvPicPr>
            <a:picLocks noChangeAspect="1"/>
          </p:cNvPicPr>
          <p:nvPr/>
        </p:nvPicPr>
        <p:blipFill>
          <a:blip r:embed="rId3"/>
          <a:srcRect/>
          <a:stretch>
            <a:fillRect/>
          </a:stretch>
        </p:blipFill>
        <p:spPr bwMode="auto">
          <a:xfrm>
            <a:off x="3635375" y="236538"/>
            <a:ext cx="5245100" cy="3932237"/>
          </a:xfrm>
          <a:prstGeom prst="rect">
            <a:avLst/>
          </a:prstGeom>
          <a:noFill/>
          <a:ln w="9525">
            <a:noFill/>
            <a:miter lim="800000"/>
            <a:headEnd/>
            <a:tailEnd/>
          </a:ln>
        </p:spPr>
      </p:pic>
      <p:sp>
        <p:nvSpPr>
          <p:cNvPr id="49157" name="TextovéPole 10"/>
          <p:cNvSpPr txBox="1">
            <a:spLocks noChangeArrowheads="1"/>
          </p:cNvSpPr>
          <p:nvPr/>
        </p:nvSpPr>
        <p:spPr bwMode="auto">
          <a:xfrm>
            <a:off x="179388" y="428625"/>
            <a:ext cx="2879725" cy="368300"/>
          </a:xfrm>
          <a:prstGeom prst="rect">
            <a:avLst/>
          </a:prstGeom>
          <a:noFill/>
          <a:ln w="9525">
            <a:noFill/>
            <a:miter lim="800000"/>
            <a:headEnd/>
            <a:tailEnd/>
          </a:ln>
        </p:spPr>
        <p:txBody>
          <a:bodyPr>
            <a:spAutoFit/>
          </a:bodyPr>
          <a:lstStyle/>
          <a:p>
            <a:r>
              <a:rPr lang="cs-CZ" u="sng">
                <a:latin typeface="Calibri" pitchFamily="34" charset="0"/>
              </a:rPr>
              <a:t>ZVONKOVITÉ</a:t>
            </a:r>
          </a:p>
        </p:txBody>
      </p:sp>
      <p:pic>
        <p:nvPicPr>
          <p:cNvPr id="49158" name="Obrázek 12"/>
          <p:cNvPicPr>
            <a:picLocks noChangeAspect="1"/>
          </p:cNvPicPr>
          <p:nvPr/>
        </p:nvPicPr>
        <p:blipFill>
          <a:blip r:embed="rId4"/>
          <a:srcRect/>
          <a:stretch>
            <a:fillRect/>
          </a:stretch>
        </p:blipFill>
        <p:spPr bwMode="auto">
          <a:xfrm>
            <a:off x="6443663" y="3500438"/>
            <a:ext cx="2214562" cy="2951162"/>
          </a:xfrm>
          <a:prstGeom prst="rect">
            <a:avLst/>
          </a:prstGeom>
          <a:noFill/>
          <a:ln w="9525">
            <a:noFill/>
            <a:miter lim="800000"/>
            <a:headEnd/>
            <a:tailEnd/>
          </a:ln>
        </p:spPr>
      </p:pic>
    </p:spTree>
  </p:cSld>
  <p:clrMapOvr>
    <a:masterClrMapping/>
  </p:clrMapOvr>
  <p:transition advTm="69000">
    <p:cut/>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rtlCol="0">
            <a:normAutofit fontScale="90000"/>
          </a:bodyPr>
          <a:lstStyle/>
          <a:p>
            <a:pPr fontAlgn="auto">
              <a:spcAft>
                <a:spcPts val="0"/>
              </a:spcAft>
              <a:defRPr/>
            </a:pPr>
            <a:r>
              <a:rPr lang="cs-CZ" dirty="0" smtClean="0"/>
              <a:t>POZNÁVEJTE NÁSLEDUJÍCÍ ROSTLINY</a:t>
            </a:r>
            <a:endParaRPr lang="en-US" dirty="0"/>
          </a:p>
        </p:txBody>
      </p:sp>
      <p:sp>
        <p:nvSpPr>
          <p:cNvPr id="50178" name="Zástupný symbol pro obsah 1"/>
          <p:cNvSpPr>
            <a:spLocks noGrp="1"/>
          </p:cNvSpPr>
          <p:nvPr>
            <p:ph idx="1"/>
          </p:nvPr>
        </p:nvSpPr>
        <p:spPr/>
        <p:txBody>
          <a:bodyPr/>
          <a:lstStyle/>
          <a:p>
            <a:r>
              <a:rPr lang="cs-CZ" smtClean="0"/>
              <a:t>základní druhy</a:t>
            </a:r>
            <a:endParaRPr lang="en-US" smtClean="0"/>
          </a:p>
        </p:txBody>
      </p:sp>
    </p:spTree>
  </p:cSld>
  <p:clrMapOvr>
    <a:masterClrMapping/>
  </p:clrMapOvr>
  <p:transition advTm="69000">
    <p:cut/>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Nadpis 1"/>
          <p:cNvSpPr>
            <a:spLocks noGrp="1"/>
          </p:cNvSpPr>
          <p:nvPr>
            <p:ph type="title"/>
          </p:nvPr>
        </p:nvSpPr>
        <p:spPr/>
        <p:txBody>
          <a:bodyPr/>
          <a:lstStyle/>
          <a:p>
            <a:r>
              <a:rPr lang="cs-CZ" smtClean="0"/>
              <a:t>1</a:t>
            </a:r>
            <a:endParaRPr lang="en-US" smtClean="0"/>
          </a:p>
        </p:txBody>
      </p:sp>
      <p:sp>
        <p:nvSpPr>
          <p:cNvPr id="51202" name="Zástupný symbol pro text 3"/>
          <p:cNvSpPr>
            <a:spLocks noGrp="1"/>
          </p:cNvSpPr>
          <p:nvPr>
            <p:ph type="body" sz="half" idx="2"/>
          </p:nvPr>
        </p:nvSpPr>
        <p:spPr/>
        <p:txBody>
          <a:bodyPr/>
          <a:lstStyle/>
          <a:p>
            <a:endParaRPr lang="cs-CZ" smtClean="0"/>
          </a:p>
        </p:txBody>
      </p:sp>
      <p:pic>
        <p:nvPicPr>
          <p:cNvPr id="51203" name="Zástupný symbol pro obrázek 4"/>
          <p:cNvPicPr>
            <a:picLocks noGrp="1" noChangeAspect="1"/>
          </p:cNvPicPr>
          <p:nvPr>
            <p:ph type="pic" idx="1"/>
          </p:nvPr>
        </p:nvPicPr>
        <p:blipFill>
          <a:blip r:embed="rId2"/>
          <a:srcRect/>
          <a:stretch>
            <a:fillRect/>
          </a:stretch>
        </p:blipFill>
        <p:spPr/>
      </p:pic>
    </p:spTree>
  </p:cSld>
  <p:clrMapOvr>
    <a:masterClrMapping/>
  </p:clrMapOvr>
  <p:transition advTm="69000">
    <p:cut/>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Nadpis 3"/>
          <p:cNvSpPr>
            <a:spLocks noGrp="1"/>
          </p:cNvSpPr>
          <p:nvPr>
            <p:ph type="title"/>
          </p:nvPr>
        </p:nvSpPr>
        <p:spPr/>
        <p:txBody>
          <a:bodyPr/>
          <a:lstStyle/>
          <a:p>
            <a:r>
              <a:rPr lang="cs-CZ" smtClean="0"/>
              <a:t>2</a:t>
            </a:r>
            <a:endParaRPr lang="en-US" smtClean="0"/>
          </a:p>
        </p:txBody>
      </p:sp>
      <p:sp>
        <p:nvSpPr>
          <p:cNvPr id="52226" name="Zástupný symbol pro text 5"/>
          <p:cNvSpPr>
            <a:spLocks noGrp="1"/>
          </p:cNvSpPr>
          <p:nvPr>
            <p:ph type="body" sz="half" idx="2"/>
          </p:nvPr>
        </p:nvSpPr>
        <p:spPr/>
        <p:txBody>
          <a:bodyPr/>
          <a:lstStyle/>
          <a:p>
            <a:endParaRPr lang="cs-CZ" smtClean="0"/>
          </a:p>
        </p:txBody>
      </p:sp>
      <p:sp>
        <p:nvSpPr>
          <p:cNvPr id="52227" name="Zástupný symbol pro obrázek 1"/>
          <p:cNvSpPr>
            <a:spLocks noGrp="1"/>
          </p:cNvSpPr>
          <p:nvPr>
            <p:ph type="pic" idx="1"/>
          </p:nvPr>
        </p:nvSpPr>
        <p:spPr/>
      </p:sp>
      <p:pic>
        <p:nvPicPr>
          <p:cNvPr id="52228" name="Obrázek 6"/>
          <p:cNvPicPr>
            <a:picLocks noChangeAspect="1"/>
          </p:cNvPicPr>
          <p:nvPr/>
        </p:nvPicPr>
        <p:blipFill>
          <a:blip r:embed="rId2"/>
          <a:srcRect/>
          <a:stretch>
            <a:fillRect/>
          </a:stretch>
        </p:blipFill>
        <p:spPr bwMode="auto">
          <a:xfrm>
            <a:off x="2627313" y="549275"/>
            <a:ext cx="4392612" cy="5856288"/>
          </a:xfrm>
          <a:prstGeom prst="rect">
            <a:avLst/>
          </a:prstGeom>
          <a:noFill/>
          <a:ln w="9525">
            <a:noFill/>
            <a:miter lim="800000"/>
            <a:headEnd/>
            <a:tailEnd/>
          </a:ln>
        </p:spPr>
      </p:pic>
    </p:spTree>
  </p:cSld>
  <p:clrMapOvr>
    <a:masterClrMapping/>
  </p:clrMapOvr>
  <p:transition spd="slow" advTm="69000">
    <p:fade/>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Nadpis 1"/>
          <p:cNvSpPr>
            <a:spLocks noGrp="1"/>
          </p:cNvSpPr>
          <p:nvPr>
            <p:ph type="title"/>
          </p:nvPr>
        </p:nvSpPr>
        <p:spPr/>
        <p:txBody>
          <a:bodyPr/>
          <a:lstStyle/>
          <a:p>
            <a:r>
              <a:rPr lang="cs-CZ" smtClean="0"/>
              <a:t>3</a:t>
            </a:r>
            <a:endParaRPr lang="en-US" smtClean="0"/>
          </a:p>
        </p:txBody>
      </p:sp>
      <p:sp>
        <p:nvSpPr>
          <p:cNvPr id="53250" name="Zástupný symbol pro text 3"/>
          <p:cNvSpPr>
            <a:spLocks noGrp="1"/>
          </p:cNvSpPr>
          <p:nvPr>
            <p:ph type="body" sz="half" idx="2"/>
          </p:nvPr>
        </p:nvSpPr>
        <p:spPr/>
        <p:txBody>
          <a:bodyPr/>
          <a:lstStyle/>
          <a:p>
            <a:endParaRPr lang="cs-CZ" smtClean="0"/>
          </a:p>
        </p:txBody>
      </p:sp>
      <p:pic>
        <p:nvPicPr>
          <p:cNvPr id="53251" name="Zástupný symbol pro obrázek 4"/>
          <p:cNvPicPr>
            <a:picLocks noGrp="1" noChangeAspect="1"/>
          </p:cNvPicPr>
          <p:nvPr>
            <p:ph type="pic" idx="1"/>
          </p:nvPr>
        </p:nvPicPr>
        <p:blipFill>
          <a:blip r:embed="rId2"/>
          <a:srcRect/>
          <a:stretch>
            <a:fillRect/>
          </a:stretch>
        </p:blipFill>
        <p:spPr/>
      </p:pic>
    </p:spTree>
  </p:cSld>
  <p:clrMapOvr>
    <a:masterClrMapping/>
  </p:clrMapOvr>
  <p:transition spd="slow" advTm="69000">
    <p:fade/>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Nadpis 1"/>
          <p:cNvSpPr>
            <a:spLocks noGrp="1"/>
          </p:cNvSpPr>
          <p:nvPr>
            <p:ph type="title"/>
          </p:nvPr>
        </p:nvSpPr>
        <p:spPr/>
        <p:txBody>
          <a:bodyPr/>
          <a:lstStyle/>
          <a:p>
            <a:r>
              <a:rPr lang="cs-CZ" smtClean="0"/>
              <a:t>4</a:t>
            </a:r>
            <a:endParaRPr lang="en-US" smtClean="0"/>
          </a:p>
        </p:txBody>
      </p:sp>
      <p:sp>
        <p:nvSpPr>
          <p:cNvPr id="54274" name="Zástupný symbol pro text 3"/>
          <p:cNvSpPr>
            <a:spLocks noGrp="1"/>
          </p:cNvSpPr>
          <p:nvPr>
            <p:ph type="body" sz="half" idx="2"/>
          </p:nvPr>
        </p:nvSpPr>
        <p:spPr/>
        <p:txBody>
          <a:bodyPr/>
          <a:lstStyle/>
          <a:p>
            <a:endParaRPr lang="cs-CZ" smtClean="0"/>
          </a:p>
        </p:txBody>
      </p:sp>
      <p:sp>
        <p:nvSpPr>
          <p:cNvPr id="54275" name="Zástupný symbol pro obrázek 2"/>
          <p:cNvSpPr>
            <a:spLocks noGrp="1"/>
          </p:cNvSpPr>
          <p:nvPr>
            <p:ph type="pic" idx="1"/>
          </p:nvPr>
        </p:nvSpPr>
        <p:spPr/>
      </p:sp>
      <p:pic>
        <p:nvPicPr>
          <p:cNvPr id="54276" name="Zástupný symbol pro obrázek 4"/>
          <p:cNvPicPr>
            <a:picLocks noChangeAspect="1"/>
          </p:cNvPicPr>
          <p:nvPr/>
        </p:nvPicPr>
        <p:blipFill>
          <a:blip r:embed="rId2"/>
          <a:srcRect/>
          <a:stretch>
            <a:fillRect/>
          </a:stretch>
        </p:blipFill>
        <p:spPr bwMode="auto">
          <a:xfrm>
            <a:off x="1763713" y="620713"/>
            <a:ext cx="5486400" cy="4114800"/>
          </a:xfrm>
          <a:prstGeom prst="rect">
            <a:avLst/>
          </a:prstGeom>
          <a:noFill/>
          <a:ln w="9525">
            <a:noFill/>
            <a:miter lim="800000"/>
            <a:headEnd/>
            <a:tailEnd/>
          </a:ln>
        </p:spPr>
      </p:pic>
    </p:spTree>
  </p:cSld>
  <p:clrMapOvr>
    <a:masterClrMapping/>
  </p:clrMapOvr>
  <p:transition spd="slow" advTm="69000">
    <p:fade/>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Nadpis 1"/>
          <p:cNvSpPr>
            <a:spLocks noGrp="1"/>
          </p:cNvSpPr>
          <p:nvPr>
            <p:ph type="title"/>
          </p:nvPr>
        </p:nvSpPr>
        <p:spPr/>
        <p:txBody>
          <a:bodyPr/>
          <a:lstStyle/>
          <a:p>
            <a:r>
              <a:rPr lang="cs-CZ" smtClean="0"/>
              <a:t>5</a:t>
            </a:r>
            <a:endParaRPr lang="en-US" smtClean="0"/>
          </a:p>
        </p:txBody>
      </p:sp>
      <p:sp>
        <p:nvSpPr>
          <p:cNvPr id="55298" name="Zástupný symbol pro text 3"/>
          <p:cNvSpPr>
            <a:spLocks noGrp="1"/>
          </p:cNvSpPr>
          <p:nvPr>
            <p:ph type="body" sz="half" idx="2"/>
          </p:nvPr>
        </p:nvSpPr>
        <p:spPr/>
        <p:txBody>
          <a:bodyPr/>
          <a:lstStyle/>
          <a:p>
            <a:endParaRPr lang="cs-CZ" smtClean="0"/>
          </a:p>
        </p:txBody>
      </p:sp>
      <p:pic>
        <p:nvPicPr>
          <p:cNvPr id="55299" name="Zástupný symbol pro obrázek 4"/>
          <p:cNvPicPr>
            <a:picLocks noGrp="1" noChangeAspect="1"/>
          </p:cNvPicPr>
          <p:nvPr>
            <p:ph type="pic" idx="1"/>
          </p:nvPr>
        </p:nvPicPr>
        <p:blipFill>
          <a:blip r:embed="rId2"/>
          <a:srcRect/>
          <a:stretch>
            <a:fillRect/>
          </a:stretch>
        </p:blipFill>
        <p:spPr/>
      </p:pic>
    </p:spTree>
  </p:cSld>
  <p:clrMapOvr>
    <a:masterClrMapping/>
  </p:clrMapOvr>
  <p:transition spd="slow" advTm="69000">
    <p:fade/>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rtlCol="0">
            <a:normAutofit fontScale="90000"/>
          </a:bodyPr>
          <a:lstStyle/>
          <a:p>
            <a:pPr fontAlgn="auto">
              <a:spcAft>
                <a:spcPts val="0"/>
              </a:spcAft>
              <a:defRPr/>
            </a:pPr>
            <a:r>
              <a:rPr lang="cs-CZ" dirty="0" smtClean="0"/>
              <a:t>POZNÁVEJTE NÁSLEDUJÍCÍ ROSTLINY</a:t>
            </a:r>
            <a:endParaRPr lang="en-US" dirty="0"/>
          </a:p>
        </p:txBody>
      </p:sp>
      <p:sp>
        <p:nvSpPr>
          <p:cNvPr id="56322" name="Zástupný symbol pro obsah 2"/>
          <p:cNvSpPr>
            <a:spLocks noGrp="1"/>
          </p:cNvSpPr>
          <p:nvPr>
            <p:ph idx="1"/>
          </p:nvPr>
        </p:nvSpPr>
        <p:spPr/>
        <p:txBody>
          <a:bodyPr/>
          <a:lstStyle/>
          <a:p>
            <a:r>
              <a:rPr lang="cs-CZ" smtClean="0"/>
              <a:t>další druhy</a:t>
            </a:r>
            <a:endParaRPr lang="en-US" smtClean="0"/>
          </a:p>
        </p:txBody>
      </p:sp>
    </p:spTree>
  </p:cSld>
  <p:clrMapOvr>
    <a:masterClrMapping/>
  </p:clrMapOvr>
  <p:transition advTm="69000">
    <p:cut/>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Nadpis 1"/>
          <p:cNvSpPr>
            <a:spLocks noGrp="1"/>
          </p:cNvSpPr>
          <p:nvPr>
            <p:ph type="title"/>
          </p:nvPr>
        </p:nvSpPr>
        <p:spPr/>
        <p:txBody>
          <a:bodyPr/>
          <a:lstStyle/>
          <a:p>
            <a:r>
              <a:rPr lang="cs-CZ" smtClean="0"/>
              <a:t>A</a:t>
            </a:r>
            <a:endParaRPr lang="en-US" smtClean="0"/>
          </a:p>
        </p:txBody>
      </p:sp>
      <p:sp>
        <p:nvSpPr>
          <p:cNvPr id="57346" name="Zástupný symbol pro text 3"/>
          <p:cNvSpPr>
            <a:spLocks noGrp="1"/>
          </p:cNvSpPr>
          <p:nvPr>
            <p:ph type="body" sz="half" idx="2"/>
          </p:nvPr>
        </p:nvSpPr>
        <p:spPr/>
        <p:txBody>
          <a:bodyPr/>
          <a:lstStyle/>
          <a:p>
            <a:endParaRPr lang="cs-CZ" smtClean="0"/>
          </a:p>
        </p:txBody>
      </p:sp>
      <p:sp>
        <p:nvSpPr>
          <p:cNvPr id="57347" name="Zástupný symbol pro obrázek 2"/>
          <p:cNvSpPr>
            <a:spLocks noGrp="1"/>
          </p:cNvSpPr>
          <p:nvPr>
            <p:ph type="pic" idx="1"/>
          </p:nvPr>
        </p:nvSpPr>
        <p:spPr/>
      </p:sp>
      <p:pic>
        <p:nvPicPr>
          <p:cNvPr id="57348" name="Zástupný symbol pro obrázek 4"/>
          <p:cNvPicPr>
            <a:picLocks noChangeAspect="1"/>
          </p:cNvPicPr>
          <p:nvPr/>
        </p:nvPicPr>
        <p:blipFill>
          <a:blip r:embed="rId2"/>
          <a:srcRect/>
          <a:stretch>
            <a:fillRect/>
          </a:stretch>
        </p:blipFill>
        <p:spPr bwMode="auto">
          <a:xfrm>
            <a:off x="1835150" y="620713"/>
            <a:ext cx="5486400" cy="4114800"/>
          </a:xfrm>
          <a:prstGeom prst="rect">
            <a:avLst/>
          </a:prstGeom>
          <a:noFill/>
          <a:ln w="9525">
            <a:noFill/>
            <a:miter lim="800000"/>
            <a:headEnd/>
            <a:tailEnd/>
          </a:ln>
        </p:spPr>
      </p:pic>
    </p:spTree>
  </p:cSld>
  <p:clrMapOvr>
    <a:masterClrMapping/>
  </p:clrMapOvr>
  <p:transition advTm="69000">
    <p:cut/>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Nadpis 1"/>
          <p:cNvSpPr>
            <a:spLocks noGrp="1"/>
          </p:cNvSpPr>
          <p:nvPr>
            <p:ph type="title"/>
          </p:nvPr>
        </p:nvSpPr>
        <p:spPr/>
        <p:txBody>
          <a:bodyPr/>
          <a:lstStyle/>
          <a:p>
            <a:r>
              <a:rPr lang="cs-CZ" smtClean="0"/>
              <a:t>B</a:t>
            </a:r>
            <a:endParaRPr lang="en-US" smtClean="0"/>
          </a:p>
        </p:txBody>
      </p:sp>
      <p:sp>
        <p:nvSpPr>
          <p:cNvPr id="58370" name="Zástupný symbol pro text 3"/>
          <p:cNvSpPr>
            <a:spLocks noGrp="1"/>
          </p:cNvSpPr>
          <p:nvPr>
            <p:ph type="body" sz="half" idx="2"/>
          </p:nvPr>
        </p:nvSpPr>
        <p:spPr/>
        <p:txBody>
          <a:bodyPr/>
          <a:lstStyle/>
          <a:p>
            <a:endParaRPr lang="cs-CZ" smtClean="0"/>
          </a:p>
        </p:txBody>
      </p:sp>
      <p:pic>
        <p:nvPicPr>
          <p:cNvPr id="58371" name="Zástupný symbol pro obrázek 4"/>
          <p:cNvPicPr>
            <a:picLocks noGrp="1" noChangeAspect="1"/>
          </p:cNvPicPr>
          <p:nvPr>
            <p:ph type="pic" idx="1"/>
          </p:nvPr>
        </p:nvPicPr>
        <p:blipFill>
          <a:blip r:embed="rId2"/>
          <a:srcRect/>
          <a:stretch>
            <a:fillRect/>
          </a:stretch>
        </p:blipFill>
        <p:spPr/>
      </p:pic>
    </p:spTree>
  </p:cSld>
  <p:clrMapOvr>
    <a:masterClrMapping/>
  </p:clrMapOvr>
  <p:transition spd="slow" advTm="69000">
    <p:fade/>
  </p:transition>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Nadpis 1"/>
          <p:cNvSpPr>
            <a:spLocks noGrp="1"/>
          </p:cNvSpPr>
          <p:nvPr>
            <p:ph type="title"/>
          </p:nvPr>
        </p:nvSpPr>
        <p:spPr/>
        <p:txBody>
          <a:bodyPr/>
          <a:lstStyle/>
          <a:p>
            <a:r>
              <a:rPr lang="cs-CZ" smtClean="0"/>
              <a:t>C</a:t>
            </a:r>
            <a:endParaRPr lang="en-US" smtClean="0"/>
          </a:p>
        </p:txBody>
      </p:sp>
      <p:sp>
        <p:nvSpPr>
          <p:cNvPr id="59394" name="Zástupný symbol pro text 3"/>
          <p:cNvSpPr>
            <a:spLocks noGrp="1"/>
          </p:cNvSpPr>
          <p:nvPr>
            <p:ph type="body" sz="half" idx="2"/>
          </p:nvPr>
        </p:nvSpPr>
        <p:spPr/>
        <p:txBody>
          <a:bodyPr/>
          <a:lstStyle/>
          <a:p>
            <a:endParaRPr lang="cs-CZ" smtClean="0"/>
          </a:p>
        </p:txBody>
      </p:sp>
      <p:pic>
        <p:nvPicPr>
          <p:cNvPr id="59395" name="Zástupný symbol pro obrázek 4"/>
          <p:cNvPicPr>
            <a:picLocks noGrp="1" noChangeAspect="1"/>
          </p:cNvPicPr>
          <p:nvPr>
            <p:ph type="pic" idx="1"/>
          </p:nvPr>
        </p:nvPicPr>
        <p:blipFill>
          <a:blip r:embed="rId2"/>
          <a:srcRect/>
          <a:stretch>
            <a:fillRect/>
          </a:stretch>
        </p:blipFill>
        <p:spPr/>
      </p:pic>
    </p:spTree>
  </p:cSld>
  <p:clrMapOvr>
    <a:masterClrMapping/>
  </p:clrMapOvr>
  <p:transition spd="slow" advTm="69000">
    <p:fade/>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Nadpis 1"/>
          <p:cNvSpPr>
            <a:spLocks noGrp="1"/>
          </p:cNvSpPr>
          <p:nvPr>
            <p:ph type="title"/>
          </p:nvPr>
        </p:nvSpPr>
        <p:spPr/>
        <p:txBody>
          <a:bodyPr/>
          <a:lstStyle/>
          <a:p>
            <a:r>
              <a:rPr lang="cs-CZ" smtClean="0"/>
              <a:t>D</a:t>
            </a:r>
            <a:endParaRPr lang="en-US" smtClean="0"/>
          </a:p>
        </p:txBody>
      </p:sp>
      <p:sp>
        <p:nvSpPr>
          <p:cNvPr id="60418" name="Zástupný symbol pro text 3"/>
          <p:cNvSpPr>
            <a:spLocks noGrp="1"/>
          </p:cNvSpPr>
          <p:nvPr>
            <p:ph type="body" sz="half" idx="2"/>
          </p:nvPr>
        </p:nvSpPr>
        <p:spPr/>
        <p:txBody>
          <a:bodyPr/>
          <a:lstStyle/>
          <a:p>
            <a:endParaRPr lang="cs-CZ" smtClean="0"/>
          </a:p>
        </p:txBody>
      </p:sp>
      <p:pic>
        <p:nvPicPr>
          <p:cNvPr id="60419" name="Zástupný symbol pro obrázek 5"/>
          <p:cNvPicPr>
            <a:picLocks noGrp="1" noChangeAspect="1"/>
          </p:cNvPicPr>
          <p:nvPr>
            <p:ph type="pic" idx="1"/>
          </p:nvPr>
        </p:nvPicPr>
        <p:blipFill>
          <a:blip r:embed="rId2"/>
          <a:srcRect/>
          <a:stretch>
            <a:fillRect/>
          </a:stretch>
        </p:blipFill>
        <p:spPr/>
      </p:pic>
    </p:spTree>
  </p:cSld>
  <p:clrMapOvr>
    <a:masterClrMapping/>
  </p:clrMapOvr>
  <p:transition spd="slow" advTm="69000">
    <p:fade/>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Nadpis 1"/>
          <p:cNvSpPr>
            <a:spLocks noGrp="1"/>
          </p:cNvSpPr>
          <p:nvPr>
            <p:ph type="title"/>
          </p:nvPr>
        </p:nvSpPr>
        <p:spPr/>
        <p:txBody>
          <a:bodyPr/>
          <a:lstStyle/>
          <a:p>
            <a:r>
              <a:rPr lang="cs-CZ" smtClean="0"/>
              <a:t>E</a:t>
            </a:r>
            <a:endParaRPr lang="en-US" smtClean="0"/>
          </a:p>
        </p:txBody>
      </p:sp>
      <p:sp>
        <p:nvSpPr>
          <p:cNvPr id="61442" name="Zástupný symbol pro text 3"/>
          <p:cNvSpPr>
            <a:spLocks noGrp="1"/>
          </p:cNvSpPr>
          <p:nvPr>
            <p:ph type="body" sz="half" idx="2"/>
          </p:nvPr>
        </p:nvSpPr>
        <p:spPr/>
        <p:txBody>
          <a:bodyPr/>
          <a:lstStyle/>
          <a:p>
            <a:endParaRPr lang="cs-CZ" smtClean="0"/>
          </a:p>
        </p:txBody>
      </p:sp>
      <p:pic>
        <p:nvPicPr>
          <p:cNvPr id="61443" name="Zástupný symbol pro obrázek 4"/>
          <p:cNvPicPr>
            <a:picLocks noGrp="1" noChangeAspect="1"/>
          </p:cNvPicPr>
          <p:nvPr>
            <p:ph type="pic" idx="1"/>
          </p:nvPr>
        </p:nvPicPr>
        <p:blipFill>
          <a:blip r:embed="rId2"/>
          <a:srcRect/>
          <a:stretch>
            <a:fillRect/>
          </a:stretch>
        </p:blipFill>
        <p:spPr/>
      </p:pic>
    </p:spTree>
  </p:cSld>
  <p:clrMapOvr>
    <a:masterClrMapping/>
  </p:clrMapOvr>
  <p:transition spd="slow" advTm="69000">
    <p:fade/>
  </p:transition>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Nadpis 1"/>
          <p:cNvSpPr>
            <a:spLocks noGrp="1"/>
          </p:cNvSpPr>
          <p:nvPr>
            <p:ph type="title"/>
          </p:nvPr>
        </p:nvSpPr>
        <p:spPr/>
        <p:txBody>
          <a:bodyPr/>
          <a:lstStyle/>
          <a:p>
            <a:r>
              <a:rPr lang="cs-CZ" smtClean="0"/>
              <a:t>F</a:t>
            </a:r>
            <a:endParaRPr lang="en-US" smtClean="0"/>
          </a:p>
        </p:txBody>
      </p:sp>
      <p:sp>
        <p:nvSpPr>
          <p:cNvPr id="62466" name="Zástupný symbol pro text 3"/>
          <p:cNvSpPr>
            <a:spLocks noGrp="1"/>
          </p:cNvSpPr>
          <p:nvPr>
            <p:ph type="body" sz="half" idx="2"/>
          </p:nvPr>
        </p:nvSpPr>
        <p:spPr/>
        <p:txBody>
          <a:bodyPr/>
          <a:lstStyle/>
          <a:p>
            <a:endParaRPr lang="cs-CZ" smtClean="0"/>
          </a:p>
        </p:txBody>
      </p:sp>
      <p:pic>
        <p:nvPicPr>
          <p:cNvPr id="62467" name="Zástupný symbol pro obrázek 4"/>
          <p:cNvPicPr>
            <a:picLocks noGrp="1" noChangeAspect="1"/>
          </p:cNvPicPr>
          <p:nvPr>
            <p:ph type="pic" idx="1"/>
          </p:nvPr>
        </p:nvPicPr>
        <p:blipFill>
          <a:blip r:embed="rId2"/>
          <a:srcRect/>
          <a:stretch>
            <a:fillRect/>
          </a:stretch>
        </p:blipFill>
        <p:spPr/>
      </p:pic>
    </p:spTree>
  </p:cSld>
  <p:clrMapOvr>
    <a:masterClrMapping/>
  </p:clrMapOvr>
  <p:transition spd="slow" advTm="69000">
    <p:fade/>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Nadpis 1"/>
          <p:cNvSpPr>
            <a:spLocks noGrp="1"/>
          </p:cNvSpPr>
          <p:nvPr>
            <p:ph type="title"/>
          </p:nvPr>
        </p:nvSpPr>
        <p:spPr/>
        <p:txBody>
          <a:bodyPr/>
          <a:lstStyle/>
          <a:p>
            <a:r>
              <a:rPr lang="cs-CZ" smtClean="0"/>
              <a:t>G</a:t>
            </a:r>
            <a:endParaRPr lang="en-US" smtClean="0"/>
          </a:p>
        </p:txBody>
      </p:sp>
      <p:sp>
        <p:nvSpPr>
          <p:cNvPr id="63490" name="Zástupný symbol pro text 3"/>
          <p:cNvSpPr>
            <a:spLocks noGrp="1"/>
          </p:cNvSpPr>
          <p:nvPr>
            <p:ph type="body" sz="half" idx="2"/>
          </p:nvPr>
        </p:nvSpPr>
        <p:spPr/>
        <p:txBody>
          <a:bodyPr/>
          <a:lstStyle/>
          <a:p>
            <a:endParaRPr lang="cs-CZ" smtClean="0"/>
          </a:p>
        </p:txBody>
      </p:sp>
      <p:sp>
        <p:nvSpPr>
          <p:cNvPr id="63491" name="Zástupný symbol pro obrázek 2"/>
          <p:cNvSpPr>
            <a:spLocks noGrp="1"/>
          </p:cNvSpPr>
          <p:nvPr>
            <p:ph type="pic" idx="1"/>
          </p:nvPr>
        </p:nvSpPr>
        <p:spPr/>
      </p:sp>
      <p:pic>
        <p:nvPicPr>
          <p:cNvPr id="63492" name="Obrázek 5"/>
          <p:cNvPicPr>
            <a:picLocks noChangeAspect="1"/>
          </p:cNvPicPr>
          <p:nvPr/>
        </p:nvPicPr>
        <p:blipFill>
          <a:blip r:embed="rId2"/>
          <a:srcRect/>
          <a:stretch>
            <a:fillRect/>
          </a:stretch>
        </p:blipFill>
        <p:spPr bwMode="auto">
          <a:xfrm>
            <a:off x="2700338" y="404813"/>
            <a:ext cx="4751387" cy="5946775"/>
          </a:xfrm>
          <a:prstGeom prst="rect">
            <a:avLst/>
          </a:prstGeom>
          <a:noFill/>
          <a:ln w="9525">
            <a:noFill/>
            <a:miter lim="800000"/>
            <a:headEnd/>
            <a:tailEnd/>
          </a:ln>
        </p:spPr>
      </p:pic>
    </p:spTree>
  </p:cSld>
  <p:clrMapOvr>
    <a:masterClrMapping/>
  </p:clrMapOvr>
  <p:transition spd="slow" advTm="69000">
    <p:fade/>
  </p:transition>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Nadpis 4"/>
          <p:cNvSpPr>
            <a:spLocks noGrp="1"/>
          </p:cNvSpPr>
          <p:nvPr>
            <p:ph type="title"/>
          </p:nvPr>
        </p:nvSpPr>
        <p:spPr>
          <a:xfrm>
            <a:off x="457200" y="274638"/>
            <a:ext cx="8229600" cy="6249987"/>
          </a:xfrm>
        </p:spPr>
        <p:txBody>
          <a:bodyPr/>
          <a:lstStyle/>
          <a:p>
            <a:pPr algn="l"/>
            <a:r>
              <a:rPr lang="cs-CZ" sz="1600" smtClean="0"/>
              <a:t/>
            </a:r>
            <a:br>
              <a:rPr lang="cs-CZ" sz="1600" smtClean="0"/>
            </a:br>
            <a:r>
              <a:rPr lang="cs-CZ" sz="1600" smtClean="0"/>
              <a:t>ŘEŠENÍ:</a:t>
            </a:r>
            <a:br>
              <a:rPr lang="cs-CZ" sz="1600" smtClean="0"/>
            </a:br>
            <a:r>
              <a:rPr lang="cs-CZ" sz="1600" smtClean="0"/>
              <a:t>1. Podběl lékařský</a:t>
            </a:r>
            <a:br>
              <a:rPr lang="cs-CZ" sz="1600" smtClean="0"/>
            </a:br>
            <a:r>
              <a:rPr lang="cs-CZ" sz="1600" smtClean="0"/>
              <a:t>2. Řebříček obecný</a:t>
            </a:r>
            <a:br>
              <a:rPr lang="cs-CZ" sz="1600" smtClean="0"/>
            </a:br>
            <a:r>
              <a:rPr lang="cs-CZ" sz="1600" smtClean="0"/>
              <a:t>3. Sedmikráska chudobka</a:t>
            </a:r>
            <a:br>
              <a:rPr lang="cs-CZ" sz="1600" smtClean="0"/>
            </a:br>
            <a:r>
              <a:rPr lang="cs-CZ" sz="1600" smtClean="0"/>
              <a:t>4. Chrpa modrá</a:t>
            </a:r>
            <a:br>
              <a:rPr lang="cs-CZ" sz="1600" smtClean="0"/>
            </a:br>
            <a:r>
              <a:rPr lang="cs-CZ" sz="1600" smtClean="0"/>
              <a:t>5. Heřmánek</a:t>
            </a:r>
            <a:br>
              <a:rPr lang="cs-CZ" sz="1600" smtClean="0"/>
            </a:br>
            <a:r>
              <a:rPr lang="cs-CZ" sz="1600" smtClean="0"/>
              <a:t>A) Čekanka obecná</a:t>
            </a:r>
            <a:br>
              <a:rPr lang="cs-CZ" sz="1600" smtClean="0"/>
            </a:br>
            <a:r>
              <a:rPr lang="cs-CZ" sz="1600" smtClean="0"/>
              <a:t>B) Devětsil bílý</a:t>
            </a:r>
            <a:br>
              <a:rPr lang="cs-CZ" sz="1600" smtClean="0"/>
            </a:br>
            <a:r>
              <a:rPr lang="cs-CZ" sz="1600" smtClean="0"/>
              <a:t>C) Pupava bezlodyžná</a:t>
            </a:r>
            <a:br>
              <a:rPr lang="cs-CZ" sz="1600" smtClean="0"/>
            </a:br>
            <a:r>
              <a:rPr lang="cs-CZ" sz="1600" smtClean="0"/>
              <a:t>D) Protěž alpská</a:t>
            </a:r>
            <a:br>
              <a:rPr lang="cs-CZ" sz="1600" smtClean="0"/>
            </a:br>
            <a:r>
              <a:rPr lang="cs-CZ" sz="1600" smtClean="0"/>
              <a:t>E) Zlatobýl kanadský</a:t>
            </a:r>
            <a:br>
              <a:rPr lang="cs-CZ" sz="1600" smtClean="0"/>
            </a:br>
            <a:r>
              <a:rPr lang="cs-CZ" sz="1600" smtClean="0"/>
              <a:t>F) Pěťour</a:t>
            </a:r>
            <a:br>
              <a:rPr lang="cs-CZ" sz="1600" smtClean="0"/>
            </a:br>
            <a:r>
              <a:rPr lang="cs-CZ" sz="1600" smtClean="0"/>
              <a:t>G) Vratič</a:t>
            </a:r>
            <a:br>
              <a:rPr lang="cs-CZ" sz="1600" smtClean="0"/>
            </a:br>
            <a:r>
              <a:rPr lang="cs-CZ" sz="1600" smtClean="0"/>
              <a:t/>
            </a:r>
            <a:br>
              <a:rPr lang="cs-CZ" sz="1600" smtClean="0"/>
            </a:br>
            <a:r>
              <a:rPr lang="cs-CZ" sz="1600" b="1" smtClean="0"/>
              <a:t>Zdroje snímků:</a:t>
            </a:r>
            <a:br>
              <a:rPr lang="cs-CZ" sz="1600" b="1" smtClean="0"/>
            </a:br>
            <a:r>
              <a:rPr lang="cs-CZ" sz="1600" smtClean="0"/>
              <a:t>1/ vlastní</a:t>
            </a:r>
            <a:br>
              <a:rPr lang="cs-CZ" sz="1600" smtClean="0"/>
            </a:br>
            <a:r>
              <a:rPr lang="cs-CZ" sz="1600" smtClean="0"/>
              <a:t>2/ MUDr.Šárka Firgenhutová (se souhlasem autora)</a:t>
            </a:r>
            <a:br>
              <a:rPr lang="cs-CZ" sz="1600" smtClean="0"/>
            </a:br>
            <a:r>
              <a:rPr lang="cs-CZ" sz="1600" smtClean="0"/>
              <a:t/>
            </a:r>
            <a:br>
              <a:rPr lang="cs-CZ" sz="1600" smtClean="0"/>
            </a:br>
            <a:endParaRPr lang="en-US" sz="1600" smtClean="0"/>
          </a:p>
        </p:txBody>
      </p:sp>
    </p:spTree>
  </p:cSld>
  <p:clrMapOvr>
    <a:masterClrMapping/>
  </p:clrMapOvr>
  <p:transition advTm="69000">
    <p:cut/>
  </p:transition>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782</TotalTime>
  <Words>351</Words>
  <Application>Microsoft Office PowerPoint</Application>
  <PresentationFormat>On-screen Show (4:3)</PresentationFormat>
  <Paragraphs>132</Paragraphs>
  <Slides>48</Slides>
  <Notes>1</Notes>
  <HiddenSlides>0</HiddenSlides>
  <MMClips>0</MMClips>
  <ScaleCrop>false</ScaleCrop>
  <HeadingPairs>
    <vt:vector size="6" baseType="variant">
      <vt:variant>
        <vt:lpstr>Použitá písma</vt:lpstr>
      </vt:variant>
      <vt:variant>
        <vt:i4>4</vt:i4>
      </vt:variant>
      <vt:variant>
        <vt:lpstr>Šablona návrhu</vt:lpstr>
      </vt:variant>
      <vt:variant>
        <vt:i4>1</vt:i4>
      </vt:variant>
      <vt:variant>
        <vt:lpstr>Nadpisy snímků</vt:lpstr>
      </vt:variant>
      <vt:variant>
        <vt:i4>48</vt:i4>
      </vt:variant>
    </vt:vector>
  </HeadingPairs>
  <TitlesOfParts>
    <vt:vector size="53" baseType="lpstr">
      <vt:lpstr>Calibri</vt:lpstr>
      <vt:lpstr>Arial</vt:lpstr>
      <vt:lpstr>Times New Roman</vt:lpstr>
      <vt:lpstr>Times New Roman,Bold</vt:lpstr>
      <vt:lpstr>Motiv systému Office</vt:lpstr>
      <vt:lpstr>Snímek 1</vt:lpstr>
      <vt:lpstr>DVOUDĚLOŽNÉ ROSTLINY</vt:lpstr>
      <vt:lpstr>řád: HVĚZDNICOTVARÉ  čeleď: Hvědnicovité</vt:lpstr>
      <vt:lpstr>VYBRANÍ ZÁSTUPCI</vt:lpstr>
      <vt:lpstr>Snímek 5</vt:lpstr>
      <vt:lpstr>Slunečnice roční</vt:lpstr>
      <vt:lpstr>Sedmikráska chudobka</vt:lpstr>
      <vt:lpstr>Kopretina bílá</vt:lpstr>
      <vt:lpstr>Heřmánek terčovitý</vt:lpstr>
      <vt:lpstr>Devětsil bílý</vt:lpstr>
      <vt:lpstr>Podběl lékařský</vt:lpstr>
      <vt:lpstr>Pampeliška</vt:lpstr>
      <vt:lpstr>Škarda dvouletá</vt:lpstr>
      <vt:lpstr>Máchelka srstnatá</vt:lpstr>
      <vt:lpstr>Jestřábník oranžový, zední a chlupáček</vt:lpstr>
      <vt:lpstr>Řebříček obecný a vratič obecný</vt:lpstr>
      <vt:lpstr>Čekanka obecná</vt:lpstr>
      <vt:lpstr>Chrpa modrá, luční, horská</vt:lpstr>
      <vt:lpstr>Slaměnka – planá forma</vt:lpstr>
      <vt:lpstr>Pcháč obecný, horský a oset</vt:lpstr>
      <vt:lpstr>Bodlák kadeřavý</vt:lpstr>
      <vt:lpstr>Lopuch plstnatý</vt:lpstr>
      <vt:lpstr>Pupava bezlodyžná</vt:lpstr>
      <vt:lpstr>Pelyněk černobýl</vt:lpstr>
      <vt:lpstr>Starček Fuchsův a přímětník</vt:lpstr>
      <vt:lpstr>Zlatobýl kanadský a pravý</vt:lpstr>
      <vt:lpstr>Pěťour </vt:lpstr>
      <vt:lpstr>Hvězdnice chlumní</vt:lpstr>
      <vt:lpstr>Jiřina Listopadka – chryzantéma Měsíček lékařský -zahradní kultivary</vt:lpstr>
      <vt:lpstr>Protěž alpská Kamzičník alpský</vt:lpstr>
      <vt:lpstr>Vachta trojlistá</vt:lpstr>
      <vt:lpstr>Plavín štítnatý</vt:lpstr>
      <vt:lpstr>Zvonek broskvolistý, klubkatý a český</vt:lpstr>
      <vt:lpstr>POZNÁVEJTE NÁSLEDUJÍCÍ ROSTLINY</vt:lpstr>
      <vt:lpstr>1</vt:lpstr>
      <vt:lpstr>2</vt:lpstr>
      <vt:lpstr>3</vt:lpstr>
      <vt:lpstr>4</vt:lpstr>
      <vt:lpstr>5</vt:lpstr>
      <vt:lpstr>POZNÁVEJTE NÁSLEDUJÍCÍ ROSTLINY</vt:lpstr>
      <vt:lpstr>A</vt:lpstr>
      <vt:lpstr>B</vt:lpstr>
      <vt:lpstr>C</vt:lpstr>
      <vt:lpstr>D</vt:lpstr>
      <vt:lpstr>E</vt:lpstr>
      <vt:lpstr>F</vt:lpstr>
      <vt:lpstr>G</vt:lpstr>
      <vt:lpstr> ŘEŠENÍ: 1. Podběl lékařský 2. Řebříček obecný 3. Sedmikráska chudobka 4. Chrpa modrá 5. Heřmánek A) Čekanka obecná B) Devětsil bílý C) Pupava bezlodyžná D) Protěž alpská E) Zlatobýl kanadský F) Pěťour G) Vratič  Zdroje snímků: 1/ vlastní 2/ MUDr.Šárka Firgenhutová (se souhlasem autora)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DVOUDĚLOŽNÉ ROSTLINY</dc:title>
  <dc:creator>ucitel</dc:creator>
  <cp:lastModifiedBy>DUM</cp:lastModifiedBy>
  <cp:revision>75</cp:revision>
  <dcterms:created xsi:type="dcterms:W3CDTF">2013-10-21T13:47:32Z</dcterms:created>
  <dcterms:modified xsi:type="dcterms:W3CDTF">2014-04-25T15:49:34Z</dcterms:modified>
</cp:coreProperties>
</file>