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9" r:id="rId4"/>
    <p:sldId id="258" r:id="rId5"/>
    <p:sldId id="257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80D6D5-33F7-451F-90A4-BA07C93D3969}" type="doc">
      <dgm:prSet loTypeId="urn:microsoft.com/office/officeart/2005/8/layout/bProcess2" loCatId="process" qsTypeId="urn:microsoft.com/office/officeart/2005/8/quickstyle/3d1" qsCatId="3D" csTypeId="urn:microsoft.com/office/officeart/2005/8/colors/colorful1#2" csCatId="colorful" phldr="1"/>
      <dgm:spPr/>
      <dgm:t>
        <a:bodyPr/>
        <a:lstStyle/>
        <a:p>
          <a:endParaRPr lang="cs-CZ"/>
        </a:p>
      </dgm:t>
    </dgm:pt>
    <dgm:pt modelId="{C4999839-252C-4E35-8C61-ECD78487DF19}">
      <dgm:prSet phldrT="[Text]"/>
      <dgm:spPr/>
      <dgm:t>
        <a:bodyPr/>
        <a:lstStyle/>
        <a:p>
          <a:r>
            <a:rPr lang="cs-CZ" dirty="0" smtClean="0"/>
            <a:t>4</a:t>
          </a:r>
          <a:endParaRPr lang="cs-CZ" dirty="0"/>
        </a:p>
      </dgm:t>
    </dgm:pt>
    <dgm:pt modelId="{9A945758-ED6C-41DA-8DD3-1B32F7F1E92A}" type="parTrans" cxnId="{387356C4-5EE8-4B46-B0F5-43B1EF78DA81}">
      <dgm:prSet/>
      <dgm:spPr/>
      <dgm:t>
        <a:bodyPr/>
        <a:lstStyle/>
        <a:p>
          <a:endParaRPr lang="cs-CZ"/>
        </a:p>
      </dgm:t>
    </dgm:pt>
    <dgm:pt modelId="{FCC6DA50-FA4E-4D83-A919-DD003DDE848A}" type="sibTrans" cxnId="{387356C4-5EE8-4B46-B0F5-43B1EF78DA81}">
      <dgm:prSet/>
      <dgm:spPr/>
      <dgm:t>
        <a:bodyPr/>
        <a:lstStyle/>
        <a:p>
          <a:endParaRPr lang="cs-CZ" dirty="0"/>
        </a:p>
      </dgm:t>
    </dgm:pt>
    <dgm:pt modelId="{02FEB915-F8D9-4C97-9CC4-037D5C249B38}">
      <dgm:prSet phldrT="[Text]"/>
      <dgm:spPr/>
      <dgm:t>
        <a:bodyPr/>
        <a:lstStyle/>
        <a:p>
          <a:r>
            <a:rPr lang="cs-CZ" dirty="0" smtClean="0"/>
            <a:t> </a:t>
          </a:r>
          <a:endParaRPr lang="cs-CZ" dirty="0"/>
        </a:p>
      </dgm:t>
    </dgm:pt>
    <dgm:pt modelId="{95B018C7-8FCB-4EC4-A0F9-CD4CCD13733A}" type="parTrans" cxnId="{4F11A599-19CC-4B89-ADF8-23A54610F368}">
      <dgm:prSet/>
      <dgm:spPr/>
      <dgm:t>
        <a:bodyPr/>
        <a:lstStyle/>
        <a:p>
          <a:endParaRPr lang="cs-CZ"/>
        </a:p>
      </dgm:t>
    </dgm:pt>
    <dgm:pt modelId="{67162792-96A1-4BAB-A134-571311B39951}" type="sibTrans" cxnId="{4F11A599-19CC-4B89-ADF8-23A54610F368}">
      <dgm:prSet/>
      <dgm:spPr/>
      <dgm:t>
        <a:bodyPr/>
        <a:lstStyle/>
        <a:p>
          <a:endParaRPr lang="cs-CZ" dirty="0"/>
        </a:p>
      </dgm:t>
    </dgm:pt>
    <dgm:pt modelId="{B479D9B8-C231-4F65-9FD8-3CD3D9C33CD2}">
      <dgm:prSet phldrT="[Text]"/>
      <dgm:spPr/>
      <dgm:t>
        <a:bodyPr/>
        <a:lstStyle/>
        <a:p>
          <a:r>
            <a:rPr lang="cs-CZ" dirty="0" smtClean="0"/>
            <a:t>12</a:t>
          </a:r>
          <a:endParaRPr lang="cs-CZ" dirty="0"/>
        </a:p>
      </dgm:t>
    </dgm:pt>
    <dgm:pt modelId="{2F900A8E-7BFA-46E7-8904-B77D91B2006E}" type="parTrans" cxnId="{B6E5CBB3-C67A-4617-A072-9BE6D5A3B16F}">
      <dgm:prSet/>
      <dgm:spPr/>
      <dgm:t>
        <a:bodyPr/>
        <a:lstStyle/>
        <a:p>
          <a:endParaRPr lang="cs-CZ"/>
        </a:p>
      </dgm:t>
    </dgm:pt>
    <dgm:pt modelId="{A38A511A-A48A-4837-8580-2B524BBB51E9}" type="sibTrans" cxnId="{B6E5CBB3-C67A-4617-A072-9BE6D5A3B16F}">
      <dgm:prSet/>
      <dgm:spPr/>
      <dgm:t>
        <a:bodyPr/>
        <a:lstStyle/>
        <a:p>
          <a:endParaRPr lang="cs-CZ" dirty="0"/>
        </a:p>
      </dgm:t>
    </dgm:pt>
    <dgm:pt modelId="{AF322566-F2B4-4EC5-9399-1B68880DB955}">
      <dgm:prSet phldrT="[Text]"/>
      <dgm:spPr/>
      <dgm:t>
        <a:bodyPr/>
        <a:lstStyle/>
        <a:p>
          <a:r>
            <a:rPr lang="cs-CZ" dirty="0" smtClean="0"/>
            <a:t> 16</a:t>
          </a:r>
          <a:endParaRPr lang="cs-CZ" dirty="0"/>
        </a:p>
      </dgm:t>
    </dgm:pt>
    <dgm:pt modelId="{36DE736E-6786-4065-853E-CC9E5E97B189}" type="parTrans" cxnId="{D5A3B8F1-7371-4E1B-AE19-5F56E8C05DED}">
      <dgm:prSet/>
      <dgm:spPr/>
      <dgm:t>
        <a:bodyPr/>
        <a:lstStyle/>
        <a:p>
          <a:endParaRPr lang="cs-CZ"/>
        </a:p>
      </dgm:t>
    </dgm:pt>
    <dgm:pt modelId="{8EF09C22-CCD3-4220-9443-F14B73A298BF}" type="sibTrans" cxnId="{D5A3B8F1-7371-4E1B-AE19-5F56E8C05DED}">
      <dgm:prSet/>
      <dgm:spPr/>
      <dgm:t>
        <a:bodyPr/>
        <a:lstStyle/>
        <a:p>
          <a:endParaRPr lang="cs-CZ" dirty="0"/>
        </a:p>
      </dgm:t>
    </dgm:pt>
    <dgm:pt modelId="{3444E427-EC72-441F-9FE4-5C5B15B61978}">
      <dgm:prSet phldrT="[Text]"/>
      <dgm:spPr/>
      <dgm:t>
        <a:bodyPr/>
        <a:lstStyle/>
        <a:p>
          <a:endParaRPr lang="cs-CZ" dirty="0"/>
        </a:p>
      </dgm:t>
    </dgm:pt>
    <dgm:pt modelId="{E0D41AB9-7A98-4472-8326-4B6E4686E33A}" type="parTrans" cxnId="{ED7EAB71-9D42-460B-8694-665AB7AB9F10}">
      <dgm:prSet/>
      <dgm:spPr/>
      <dgm:t>
        <a:bodyPr/>
        <a:lstStyle/>
        <a:p>
          <a:endParaRPr lang="cs-CZ"/>
        </a:p>
      </dgm:t>
    </dgm:pt>
    <dgm:pt modelId="{A36C418A-B2E0-4848-84A1-D483F29E7DA7}" type="sibTrans" cxnId="{ED7EAB71-9D42-460B-8694-665AB7AB9F10}">
      <dgm:prSet/>
      <dgm:spPr/>
      <dgm:t>
        <a:bodyPr/>
        <a:lstStyle/>
        <a:p>
          <a:endParaRPr lang="cs-CZ" dirty="0"/>
        </a:p>
      </dgm:t>
    </dgm:pt>
    <dgm:pt modelId="{1F567AE9-028C-460E-9800-4334E28441A8}">
      <dgm:prSet phldrT="[Text]"/>
      <dgm:spPr/>
      <dgm:t>
        <a:bodyPr/>
        <a:lstStyle/>
        <a:p>
          <a:r>
            <a:rPr lang="cs-CZ" dirty="0" smtClean="0"/>
            <a:t> 24</a:t>
          </a:r>
          <a:endParaRPr lang="cs-CZ" dirty="0"/>
        </a:p>
      </dgm:t>
    </dgm:pt>
    <dgm:pt modelId="{4FA624C2-DBD6-44BA-80BB-A5A383CC9C28}" type="parTrans" cxnId="{DB99128E-9EDA-46AB-98BD-E542C3A20F26}">
      <dgm:prSet/>
      <dgm:spPr/>
      <dgm:t>
        <a:bodyPr/>
        <a:lstStyle/>
        <a:p>
          <a:endParaRPr lang="cs-CZ"/>
        </a:p>
      </dgm:t>
    </dgm:pt>
    <dgm:pt modelId="{AC485433-BDE4-4AFE-8D9C-4B83262D7589}" type="sibTrans" cxnId="{DB99128E-9EDA-46AB-98BD-E542C3A20F26}">
      <dgm:prSet/>
      <dgm:spPr/>
      <dgm:t>
        <a:bodyPr/>
        <a:lstStyle/>
        <a:p>
          <a:endParaRPr lang="cs-CZ" dirty="0"/>
        </a:p>
      </dgm:t>
    </dgm:pt>
    <dgm:pt modelId="{7FC60B64-F837-419D-92C7-21082063EFBC}">
      <dgm:prSet phldrT="[Text]"/>
      <dgm:spPr/>
      <dgm:t>
        <a:bodyPr/>
        <a:lstStyle/>
        <a:p>
          <a:r>
            <a:rPr lang="cs-CZ" dirty="0" smtClean="0"/>
            <a:t>28</a:t>
          </a:r>
          <a:endParaRPr lang="cs-CZ" dirty="0"/>
        </a:p>
      </dgm:t>
    </dgm:pt>
    <dgm:pt modelId="{84DE3D00-294C-4493-81EF-2519F2E4A96C}" type="parTrans" cxnId="{63FF6C76-AD62-4267-825B-E9DA13789CEE}">
      <dgm:prSet/>
      <dgm:spPr/>
      <dgm:t>
        <a:bodyPr/>
        <a:lstStyle/>
        <a:p>
          <a:endParaRPr lang="cs-CZ"/>
        </a:p>
      </dgm:t>
    </dgm:pt>
    <dgm:pt modelId="{F65B2B6C-1838-4FF8-8CE1-039ECAE798DB}" type="sibTrans" cxnId="{63FF6C76-AD62-4267-825B-E9DA13789CEE}">
      <dgm:prSet/>
      <dgm:spPr/>
      <dgm:t>
        <a:bodyPr/>
        <a:lstStyle/>
        <a:p>
          <a:endParaRPr lang="cs-CZ" dirty="0"/>
        </a:p>
      </dgm:t>
    </dgm:pt>
    <dgm:pt modelId="{F0B5BC7A-9CF6-4A1F-9D36-E9AC180E045A}">
      <dgm:prSet phldrT="[Text]"/>
      <dgm:spPr/>
      <dgm:t>
        <a:bodyPr/>
        <a:lstStyle/>
        <a:p>
          <a:endParaRPr lang="cs-CZ" dirty="0"/>
        </a:p>
      </dgm:t>
    </dgm:pt>
    <dgm:pt modelId="{A9421E5A-9D9A-4C3F-834F-F8B209EC6021}" type="parTrans" cxnId="{51306730-5433-4A26-9E68-02B4541C8C35}">
      <dgm:prSet/>
      <dgm:spPr/>
      <dgm:t>
        <a:bodyPr/>
        <a:lstStyle/>
        <a:p>
          <a:endParaRPr lang="cs-CZ"/>
        </a:p>
      </dgm:t>
    </dgm:pt>
    <dgm:pt modelId="{E8717C8D-12DB-44A2-B5DF-A46B47E11B9F}" type="sibTrans" cxnId="{51306730-5433-4A26-9E68-02B4541C8C35}">
      <dgm:prSet/>
      <dgm:spPr/>
      <dgm:t>
        <a:bodyPr/>
        <a:lstStyle/>
        <a:p>
          <a:endParaRPr lang="cs-CZ" dirty="0"/>
        </a:p>
      </dgm:t>
    </dgm:pt>
    <dgm:pt modelId="{BA2E320F-63C6-4E76-B985-7F36EE4B1849}">
      <dgm:prSet phldrT="[Text]"/>
      <dgm:spPr/>
      <dgm:t>
        <a:bodyPr/>
        <a:lstStyle/>
        <a:p>
          <a:r>
            <a:rPr lang="cs-CZ" dirty="0" smtClean="0"/>
            <a:t> 36</a:t>
          </a:r>
          <a:endParaRPr lang="cs-CZ" dirty="0"/>
        </a:p>
      </dgm:t>
    </dgm:pt>
    <dgm:pt modelId="{D408B502-4CF1-4BC9-AA8F-52306E9AB838}" type="parTrans" cxnId="{C50B5F69-8599-4C4A-A078-3AAA6B9550B1}">
      <dgm:prSet/>
      <dgm:spPr/>
      <dgm:t>
        <a:bodyPr/>
        <a:lstStyle/>
        <a:p>
          <a:endParaRPr lang="cs-CZ"/>
        </a:p>
      </dgm:t>
    </dgm:pt>
    <dgm:pt modelId="{1EC83FC9-B07C-4F91-92A2-173F92029D2D}" type="sibTrans" cxnId="{C50B5F69-8599-4C4A-A078-3AAA6B9550B1}">
      <dgm:prSet/>
      <dgm:spPr/>
      <dgm:t>
        <a:bodyPr/>
        <a:lstStyle/>
        <a:p>
          <a:endParaRPr lang="cs-CZ" dirty="0"/>
        </a:p>
      </dgm:t>
    </dgm:pt>
    <dgm:pt modelId="{08D55830-CAB8-4392-9210-8A9D8CBA89AE}">
      <dgm:prSet/>
      <dgm:spPr/>
      <dgm:t>
        <a:bodyPr/>
        <a:lstStyle/>
        <a:p>
          <a:r>
            <a:rPr lang="cs-CZ" dirty="0" smtClean="0"/>
            <a:t>40</a:t>
          </a:r>
          <a:endParaRPr lang="cs-CZ" dirty="0"/>
        </a:p>
      </dgm:t>
    </dgm:pt>
    <dgm:pt modelId="{670004DE-B7D5-4573-864C-0F124D82BD86}" type="parTrans" cxnId="{81B47532-AA25-4EE1-AFCE-E59F228A2725}">
      <dgm:prSet/>
      <dgm:spPr/>
      <dgm:t>
        <a:bodyPr/>
        <a:lstStyle/>
        <a:p>
          <a:endParaRPr lang="cs-CZ"/>
        </a:p>
      </dgm:t>
    </dgm:pt>
    <dgm:pt modelId="{C6FBF7EF-BEEB-4193-988C-4989FC684D16}" type="sibTrans" cxnId="{81B47532-AA25-4EE1-AFCE-E59F228A2725}">
      <dgm:prSet/>
      <dgm:spPr/>
      <dgm:t>
        <a:bodyPr/>
        <a:lstStyle/>
        <a:p>
          <a:endParaRPr lang="cs-CZ" dirty="0"/>
        </a:p>
      </dgm:t>
    </dgm:pt>
    <dgm:pt modelId="{033F52D6-264C-4287-A242-941F4DD71F33}">
      <dgm:prSet/>
      <dgm:spPr/>
      <dgm:t>
        <a:bodyPr/>
        <a:lstStyle/>
        <a:p>
          <a:endParaRPr lang="cs-CZ" dirty="0"/>
        </a:p>
      </dgm:t>
    </dgm:pt>
    <dgm:pt modelId="{0EDA95AE-EFF7-4553-B8F5-EB03E817C7AC}" type="parTrans" cxnId="{C48E6FC6-3B81-42CA-8F9C-A350666C1586}">
      <dgm:prSet/>
      <dgm:spPr/>
      <dgm:t>
        <a:bodyPr/>
        <a:lstStyle/>
        <a:p>
          <a:endParaRPr lang="cs-CZ"/>
        </a:p>
      </dgm:t>
    </dgm:pt>
    <dgm:pt modelId="{88195E49-7EBA-4760-9013-E42A7CDECB6B}" type="sibTrans" cxnId="{C48E6FC6-3B81-42CA-8F9C-A350666C1586}">
      <dgm:prSet/>
      <dgm:spPr/>
      <dgm:t>
        <a:bodyPr/>
        <a:lstStyle/>
        <a:p>
          <a:endParaRPr lang="cs-CZ" dirty="0"/>
        </a:p>
      </dgm:t>
    </dgm:pt>
    <dgm:pt modelId="{A96BDBD0-1424-4306-8ECA-870F9CE3776D}">
      <dgm:prSet/>
      <dgm:spPr/>
      <dgm:t>
        <a:bodyPr/>
        <a:lstStyle/>
        <a:p>
          <a:r>
            <a:rPr lang="cs-CZ" dirty="0" smtClean="0"/>
            <a:t>48</a:t>
          </a:r>
          <a:endParaRPr lang="cs-CZ" dirty="0"/>
        </a:p>
      </dgm:t>
    </dgm:pt>
    <dgm:pt modelId="{EDEE86DD-42ED-4BB9-AADE-D953CB1DF5F5}" type="parTrans" cxnId="{14251C88-3419-412C-962A-E7A23BC132DB}">
      <dgm:prSet/>
      <dgm:spPr/>
    </dgm:pt>
    <dgm:pt modelId="{A3EDCA8F-7788-4DB4-AC6E-BA0A0952E7C1}" type="sibTrans" cxnId="{14251C88-3419-412C-962A-E7A23BC132DB}">
      <dgm:prSet/>
      <dgm:spPr/>
    </dgm:pt>
    <dgm:pt modelId="{92772BD9-E2F2-4D1C-8678-B209934132DB}">
      <dgm:prSet/>
      <dgm:spPr/>
      <dgm:t>
        <a:bodyPr/>
        <a:lstStyle/>
        <a:p>
          <a:r>
            <a:rPr lang="cs-CZ" dirty="0" smtClean="0"/>
            <a:t>52</a:t>
          </a:r>
          <a:endParaRPr lang="cs-CZ" dirty="0"/>
        </a:p>
      </dgm:t>
    </dgm:pt>
    <dgm:pt modelId="{4421FA6F-88E3-421C-9092-7BC75D115114}" type="parTrans" cxnId="{7142321B-9CF9-4CEC-B15F-1181E1C8BAFB}">
      <dgm:prSet/>
      <dgm:spPr/>
    </dgm:pt>
    <dgm:pt modelId="{A649CB19-B474-4D81-A7B9-D4EC6BBE9D0C}" type="sibTrans" cxnId="{7142321B-9CF9-4CEC-B15F-1181E1C8BAFB}">
      <dgm:prSet/>
      <dgm:spPr/>
    </dgm:pt>
    <dgm:pt modelId="{3BE5B6C5-7FB9-48F0-BBE5-3E6156C78D92}">
      <dgm:prSet/>
      <dgm:spPr/>
      <dgm:t>
        <a:bodyPr/>
        <a:lstStyle/>
        <a:p>
          <a:endParaRPr lang="cs-CZ" dirty="0"/>
        </a:p>
      </dgm:t>
    </dgm:pt>
    <dgm:pt modelId="{0931388D-0947-4FF7-B58C-F9B68C12CEB8}" type="parTrans" cxnId="{F7ADB544-9D6F-4E66-9067-D247F1F8D1EA}">
      <dgm:prSet/>
      <dgm:spPr/>
    </dgm:pt>
    <dgm:pt modelId="{C65BF955-2AF9-4F19-9539-5CA319D4F2A4}" type="sibTrans" cxnId="{F7ADB544-9D6F-4E66-9067-D247F1F8D1EA}">
      <dgm:prSet/>
      <dgm:spPr/>
    </dgm:pt>
    <dgm:pt modelId="{9D47B04D-B0EE-4BCC-B892-AB1F88FDB85C}">
      <dgm:prSet/>
      <dgm:spPr/>
      <dgm:t>
        <a:bodyPr/>
        <a:lstStyle/>
        <a:p>
          <a:r>
            <a:rPr lang="cs-CZ" dirty="0" smtClean="0"/>
            <a:t>60</a:t>
          </a:r>
          <a:endParaRPr lang="cs-CZ" dirty="0"/>
        </a:p>
      </dgm:t>
    </dgm:pt>
    <dgm:pt modelId="{744D1A0D-CDAF-4B9A-8913-F6152D2924A6}" type="parTrans" cxnId="{5891723C-6BCB-4B0F-A2D8-24CB55184E6F}">
      <dgm:prSet/>
      <dgm:spPr/>
    </dgm:pt>
    <dgm:pt modelId="{F0FC9A1C-74BD-437B-9FEC-6E1CCCD314BD}" type="sibTrans" cxnId="{5891723C-6BCB-4B0F-A2D8-24CB55184E6F}">
      <dgm:prSet/>
      <dgm:spPr/>
    </dgm:pt>
    <dgm:pt modelId="{B6BD3BDC-C47A-4137-B009-FDB1A9CA6C06}" type="pres">
      <dgm:prSet presAssocID="{DD80D6D5-33F7-451F-90A4-BA07C93D3969}" presName="diagram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4594A892-3DFB-4A6E-8D9F-192D4CDB1FF6}" type="pres">
      <dgm:prSet presAssocID="{C4999839-252C-4E35-8C61-ECD78487DF19}" presName="firstNode" presStyleLbl="node1" presStyleIdx="0" presStyleCnt="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1C89D6-C034-4EB4-8FCA-342CDB6BF727}" type="pres">
      <dgm:prSet presAssocID="{FCC6DA50-FA4E-4D83-A919-DD003DDE848A}" presName="sibTrans" presStyleLbl="sibTrans2D1" presStyleIdx="0" presStyleCnt="14"/>
      <dgm:spPr/>
      <dgm:t>
        <a:bodyPr/>
        <a:lstStyle/>
        <a:p>
          <a:endParaRPr lang="cs-CZ"/>
        </a:p>
      </dgm:t>
    </dgm:pt>
    <dgm:pt modelId="{80712DB8-AB0D-47E7-BE66-73B16FEAEB09}" type="pres">
      <dgm:prSet presAssocID="{02FEB915-F8D9-4C97-9CC4-037D5C249B38}" presName="middleNode" presStyleCnt="0"/>
      <dgm:spPr/>
    </dgm:pt>
    <dgm:pt modelId="{7A653DB1-B735-4E70-9628-BE1E05410C2C}" type="pres">
      <dgm:prSet presAssocID="{02FEB915-F8D9-4C97-9CC4-037D5C249B38}" presName="padding" presStyleLbl="node1" presStyleIdx="0" presStyleCnt="15"/>
      <dgm:spPr/>
    </dgm:pt>
    <dgm:pt modelId="{3810A22B-7AC2-4BBE-9811-8DD39C57B4FD}" type="pres">
      <dgm:prSet presAssocID="{02FEB915-F8D9-4C97-9CC4-037D5C249B38}" presName="shape" presStyleLbl="node1" presStyleIdx="1" presStyleCnt="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ACA576-100C-4077-9269-374DF6550CA7}" type="pres">
      <dgm:prSet presAssocID="{67162792-96A1-4BAB-A134-571311B39951}" presName="sibTrans" presStyleLbl="sibTrans2D1" presStyleIdx="1" presStyleCnt="14"/>
      <dgm:spPr/>
      <dgm:t>
        <a:bodyPr/>
        <a:lstStyle/>
        <a:p>
          <a:endParaRPr lang="cs-CZ"/>
        </a:p>
      </dgm:t>
    </dgm:pt>
    <dgm:pt modelId="{203D5C71-26EB-4474-91C1-DC7A647F9FC1}" type="pres">
      <dgm:prSet presAssocID="{B479D9B8-C231-4F65-9FD8-3CD3D9C33CD2}" presName="middleNode" presStyleCnt="0"/>
      <dgm:spPr/>
    </dgm:pt>
    <dgm:pt modelId="{5200A2D9-6B8C-42D1-900A-789FBE0C6CB4}" type="pres">
      <dgm:prSet presAssocID="{B479D9B8-C231-4F65-9FD8-3CD3D9C33CD2}" presName="padding" presStyleLbl="node1" presStyleIdx="1" presStyleCnt="15"/>
      <dgm:spPr/>
    </dgm:pt>
    <dgm:pt modelId="{AAED6F9F-4A8F-4D92-A365-64D485813C78}" type="pres">
      <dgm:prSet presAssocID="{B479D9B8-C231-4F65-9FD8-3CD3D9C33CD2}" presName="shape" presStyleLbl="node1" presStyleIdx="2" presStyleCnt="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585CC0-5482-46F6-BFB3-60A55E08A615}" type="pres">
      <dgm:prSet presAssocID="{A38A511A-A48A-4837-8580-2B524BBB51E9}" presName="sibTrans" presStyleLbl="sibTrans2D1" presStyleIdx="2" presStyleCnt="14"/>
      <dgm:spPr/>
      <dgm:t>
        <a:bodyPr/>
        <a:lstStyle/>
        <a:p>
          <a:endParaRPr lang="cs-CZ"/>
        </a:p>
      </dgm:t>
    </dgm:pt>
    <dgm:pt modelId="{1BA7038A-BAC6-4128-B0FD-ADDB746477CC}" type="pres">
      <dgm:prSet presAssocID="{AF322566-F2B4-4EC5-9399-1B68880DB955}" presName="middleNode" presStyleCnt="0"/>
      <dgm:spPr/>
    </dgm:pt>
    <dgm:pt modelId="{1453BB1C-B172-47A1-8BB2-45A55C801A4A}" type="pres">
      <dgm:prSet presAssocID="{AF322566-F2B4-4EC5-9399-1B68880DB955}" presName="padding" presStyleLbl="node1" presStyleIdx="2" presStyleCnt="15"/>
      <dgm:spPr/>
    </dgm:pt>
    <dgm:pt modelId="{8BC58DEA-8F4E-43C1-8C08-FA7D72991434}" type="pres">
      <dgm:prSet presAssocID="{AF322566-F2B4-4EC5-9399-1B68880DB955}" presName="shape" presStyleLbl="node1" presStyleIdx="3" presStyleCnt="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628531-B6ED-4A74-8462-7D3F9ACDD45B}" type="pres">
      <dgm:prSet presAssocID="{8EF09C22-CCD3-4220-9443-F14B73A298BF}" presName="sibTrans" presStyleLbl="sibTrans2D1" presStyleIdx="3" presStyleCnt="14"/>
      <dgm:spPr/>
      <dgm:t>
        <a:bodyPr/>
        <a:lstStyle/>
        <a:p>
          <a:endParaRPr lang="cs-CZ"/>
        </a:p>
      </dgm:t>
    </dgm:pt>
    <dgm:pt modelId="{8C1A3FE8-55E3-4B13-BB42-301892D56930}" type="pres">
      <dgm:prSet presAssocID="{3444E427-EC72-441F-9FE4-5C5B15B61978}" presName="middleNode" presStyleCnt="0"/>
      <dgm:spPr/>
    </dgm:pt>
    <dgm:pt modelId="{55C7B645-A70D-454A-9DF1-2C3BA188F4D1}" type="pres">
      <dgm:prSet presAssocID="{3444E427-EC72-441F-9FE4-5C5B15B61978}" presName="padding" presStyleLbl="node1" presStyleIdx="3" presStyleCnt="15"/>
      <dgm:spPr/>
    </dgm:pt>
    <dgm:pt modelId="{CA04AE59-7A49-4AE5-AEC6-EA3093CA32EB}" type="pres">
      <dgm:prSet presAssocID="{3444E427-EC72-441F-9FE4-5C5B15B61978}" presName="shape" presStyleLbl="node1" presStyleIdx="4" presStyleCnt="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6CE697-73EA-4E33-8C87-6D060B80B6B0}" type="pres">
      <dgm:prSet presAssocID="{A36C418A-B2E0-4848-84A1-D483F29E7DA7}" presName="sibTrans" presStyleLbl="sibTrans2D1" presStyleIdx="4" presStyleCnt="14"/>
      <dgm:spPr/>
      <dgm:t>
        <a:bodyPr/>
        <a:lstStyle/>
        <a:p>
          <a:endParaRPr lang="cs-CZ"/>
        </a:p>
      </dgm:t>
    </dgm:pt>
    <dgm:pt modelId="{48AD5922-AFAE-411B-8D98-70EE38528B20}" type="pres">
      <dgm:prSet presAssocID="{1F567AE9-028C-460E-9800-4334E28441A8}" presName="middleNode" presStyleCnt="0"/>
      <dgm:spPr/>
    </dgm:pt>
    <dgm:pt modelId="{348C71F6-D307-491E-BD74-622F328D42F8}" type="pres">
      <dgm:prSet presAssocID="{1F567AE9-028C-460E-9800-4334E28441A8}" presName="padding" presStyleLbl="node1" presStyleIdx="4" presStyleCnt="15"/>
      <dgm:spPr/>
    </dgm:pt>
    <dgm:pt modelId="{9BFBCA62-4EBF-4B54-84B1-AD81B3BE3F18}" type="pres">
      <dgm:prSet presAssocID="{1F567AE9-028C-460E-9800-4334E28441A8}" presName="shape" presStyleLbl="node1" presStyleIdx="5" presStyleCnt="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DF3CAB-2091-4B65-8A7E-1176DD054E4E}" type="pres">
      <dgm:prSet presAssocID="{AC485433-BDE4-4AFE-8D9C-4B83262D7589}" presName="sibTrans" presStyleLbl="sibTrans2D1" presStyleIdx="5" presStyleCnt="14"/>
      <dgm:spPr/>
      <dgm:t>
        <a:bodyPr/>
        <a:lstStyle/>
        <a:p>
          <a:endParaRPr lang="cs-CZ"/>
        </a:p>
      </dgm:t>
    </dgm:pt>
    <dgm:pt modelId="{B202AB25-E771-43E7-9502-65274B935324}" type="pres">
      <dgm:prSet presAssocID="{7FC60B64-F837-419D-92C7-21082063EFBC}" presName="middleNode" presStyleCnt="0"/>
      <dgm:spPr/>
    </dgm:pt>
    <dgm:pt modelId="{9B351169-D0F4-4DA1-85AE-4106FC6E8534}" type="pres">
      <dgm:prSet presAssocID="{7FC60B64-F837-419D-92C7-21082063EFBC}" presName="padding" presStyleLbl="node1" presStyleIdx="5" presStyleCnt="15"/>
      <dgm:spPr/>
    </dgm:pt>
    <dgm:pt modelId="{75F2EBA3-38BF-4558-8336-534B70167B2C}" type="pres">
      <dgm:prSet presAssocID="{7FC60B64-F837-419D-92C7-21082063EFBC}" presName="shape" presStyleLbl="node1" presStyleIdx="6" presStyleCnt="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9A8408-562F-4DD5-9AD0-90E419EA95BB}" type="pres">
      <dgm:prSet presAssocID="{F65B2B6C-1838-4FF8-8CE1-039ECAE798DB}" presName="sibTrans" presStyleLbl="sibTrans2D1" presStyleIdx="6" presStyleCnt="14"/>
      <dgm:spPr/>
      <dgm:t>
        <a:bodyPr/>
        <a:lstStyle/>
        <a:p>
          <a:endParaRPr lang="cs-CZ"/>
        </a:p>
      </dgm:t>
    </dgm:pt>
    <dgm:pt modelId="{ADACEC7A-FF16-4757-BC71-79901AA329E4}" type="pres">
      <dgm:prSet presAssocID="{F0B5BC7A-9CF6-4A1F-9D36-E9AC180E045A}" presName="middleNode" presStyleCnt="0"/>
      <dgm:spPr/>
    </dgm:pt>
    <dgm:pt modelId="{C04C1C79-4CBE-4FD5-885C-7EF5C7974F42}" type="pres">
      <dgm:prSet presAssocID="{F0B5BC7A-9CF6-4A1F-9D36-E9AC180E045A}" presName="padding" presStyleLbl="node1" presStyleIdx="6" presStyleCnt="15"/>
      <dgm:spPr/>
    </dgm:pt>
    <dgm:pt modelId="{71CF40E2-F5F7-4769-BAA9-4992BD0B4BEF}" type="pres">
      <dgm:prSet presAssocID="{F0B5BC7A-9CF6-4A1F-9D36-E9AC180E045A}" presName="shape" presStyleLbl="node1" presStyleIdx="7" presStyleCnt="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85E514-4E03-41C8-A88C-79B2932A3E0E}" type="pres">
      <dgm:prSet presAssocID="{E8717C8D-12DB-44A2-B5DF-A46B47E11B9F}" presName="sibTrans" presStyleLbl="sibTrans2D1" presStyleIdx="7" presStyleCnt="14"/>
      <dgm:spPr/>
      <dgm:t>
        <a:bodyPr/>
        <a:lstStyle/>
        <a:p>
          <a:endParaRPr lang="cs-CZ"/>
        </a:p>
      </dgm:t>
    </dgm:pt>
    <dgm:pt modelId="{3CD8990F-C181-493C-AB37-DAEA661FA105}" type="pres">
      <dgm:prSet presAssocID="{BA2E320F-63C6-4E76-B985-7F36EE4B1849}" presName="middleNode" presStyleCnt="0"/>
      <dgm:spPr/>
    </dgm:pt>
    <dgm:pt modelId="{CC8A7D7A-23D9-4CA6-90DC-CB670F894CC0}" type="pres">
      <dgm:prSet presAssocID="{BA2E320F-63C6-4E76-B985-7F36EE4B1849}" presName="padding" presStyleLbl="node1" presStyleIdx="7" presStyleCnt="15"/>
      <dgm:spPr/>
    </dgm:pt>
    <dgm:pt modelId="{533DFBE8-904C-422F-86AC-B562B045C44F}" type="pres">
      <dgm:prSet presAssocID="{BA2E320F-63C6-4E76-B985-7F36EE4B1849}" presName="shape" presStyleLbl="node1" presStyleIdx="8" presStyleCnt="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14FAB1-C26B-4539-95EB-E2C0FDFB8F82}" type="pres">
      <dgm:prSet presAssocID="{1EC83FC9-B07C-4F91-92A2-173F92029D2D}" presName="sibTrans" presStyleLbl="sibTrans2D1" presStyleIdx="8" presStyleCnt="14"/>
      <dgm:spPr/>
      <dgm:t>
        <a:bodyPr/>
        <a:lstStyle/>
        <a:p>
          <a:endParaRPr lang="cs-CZ"/>
        </a:p>
      </dgm:t>
    </dgm:pt>
    <dgm:pt modelId="{74A30147-FC02-484C-9F49-C5AFB1F82805}" type="pres">
      <dgm:prSet presAssocID="{08D55830-CAB8-4392-9210-8A9D8CBA89AE}" presName="middleNode" presStyleCnt="0"/>
      <dgm:spPr/>
    </dgm:pt>
    <dgm:pt modelId="{F20F34E7-16CD-4E24-8B22-F4C1A6858424}" type="pres">
      <dgm:prSet presAssocID="{08D55830-CAB8-4392-9210-8A9D8CBA89AE}" presName="padding" presStyleLbl="node1" presStyleIdx="8" presStyleCnt="15"/>
      <dgm:spPr/>
    </dgm:pt>
    <dgm:pt modelId="{113B17FD-FF10-4E61-B0E5-2E6F72347008}" type="pres">
      <dgm:prSet presAssocID="{08D55830-CAB8-4392-9210-8A9D8CBA89AE}" presName="shape" presStyleLbl="node1" presStyleIdx="9" presStyleCnt="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5CBC6F-DE0C-4E3E-BAE4-B1249B2553A4}" type="pres">
      <dgm:prSet presAssocID="{C6FBF7EF-BEEB-4193-988C-4989FC684D16}" presName="sibTrans" presStyleLbl="sibTrans2D1" presStyleIdx="9" presStyleCnt="14"/>
      <dgm:spPr/>
      <dgm:t>
        <a:bodyPr/>
        <a:lstStyle/>
        <a:p>
          <a:endParaRPr lang="cs-CZ"/>
        </a:p>
      </dgm:t>
    </dgm:pt>
    <dgm:pt modelId="{4373B06F-D3E4-4BA3-9753-3F22CFA94F5C}" type="pres">
      <dgm:prSet presAssocID="{033F52D6-264C-4287-A242-941F4DD71F33}" presName="middleNode" presStyleCnt="0"/>
      <dgm:spPr/>
    </dgm:pt>
    <dgm:pt modelId="{2757D68D-7430-480C-8EFB-F1BF2A0F9924}" type="pres">
      <dgm:prSet presAssocID="{033F52D6-264C-4287-A242-941F4DD71F33}" presName="padding" presStyleLbl="node1" presStyleIdx="9" presStyleCnt="15"/>
      <dgm:spPr/>
    </dgm:pt>
    <dgm:pt modelId="{A3BC31C8-5259-49C2-891F-495E3F5D3102}" type="pres">
      <dgm:prSet presAssocID="{033F52D6-264C-4287-A242-941F4DD71F33}" presName="shape" presStyleLbl="node1" presStyleIdx="10" presStyleCnt="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4638D9-4561-479F-AD9E-7FE7DF340D84}" type="pres">
      <dgm:prSet presAssocID="{88195E49-7EBA-4760-9013-E42A7CDECB6B}" presName="sibTrans" presStyleLbl="sibTrans2D1" presStyleIdx="10" presStyleCnt="14"/>
      <dgm:spPr/>
      <dgm:t>
        <a:bodyPr/>
        <a:lstStyle/>
        <a:p>
          <a:endParaRPr lang="cs-CZ"/>
        </a:p>
      </dgm:t>
    </dgm:pt>
    <dgm:pt modelId="{1E3A2164-1DC6-4051-B21F-58F60D3BB214}" type="pres">
      <dgm:prSet presAssocID="{A96BDBD0-1424-4306-8ECA-870F9CE3776D}" presName="middleNode" presStyleCnt="0"/>
      <dgm:spPr/>
    </dgm:pt>
    <dgm:pt modelId="{4BB2CC08-FDEA-460B-8541-4B8C14C79A83}" type="pres">
      <dgm:prSet presAssocID="{A96BDBD0-1424-4306-8ECA-870F9CE3776D}" presName="padding" presStyleLbl="node1" presStyleIdx="10" presStyleCnt="15"/>
      <dgm:spPr/>
    </dgm:pt>
    <dgm:pt modelId="{443A6097-0DB5-45A0-9AD3-D6C306F3B80F}" type="pres">
      <dgm:prSet presAssocID="{A96BDBD0-1424-4306-8ECA-870F9CE3776D}" presName="shape" presStyleLbl="node1" presStyleIdx="11" presStyleCnt="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421222-99DD-4F40-8A1F-3C54B649F06B}" type="pres">
      <dgm:prSet presAssocID="{A3EDCA8F-7788-4DB4-AC6E-BA0A0952E7C1}" presName="sibTrans" presStyleLbl="sibTrans2D1" presStyleIdx="11" presStyleCnt="14"/>
      <dgm:spPr/>
    </dgm:pt>
    <dgm:pt modelId="{DE34BB5B-3857-4E6F-9E2B-12D34750D892}" type="pres">
      <dgm:prSet presAssocID="{92772BD9-E2F2-4D1C-8678-B209934132DB}" presName="middleNode" presStyleCnt="0"/>
      <dgm:spPr/>
    </dgm:pt>
    <dgm:pt modelId="{D7F9FF5F-0E18-4AEB-A26C-3905A33E4176}" type="pres">
      <dgm:prSet presAssocID="{92772BD9-E2F2-4D1C-8678-B209934132DB}" presName="padding" presStyleLbl="node1" presStyleIdx="11" presStyleCnt="15"/>
      <dgm:spPr/>
    </dgm:pt>
    <dgm:pt modelId="{7F1D830F-A3FE-4A09-B854-2916531C007D}" type="pres">
      <dgm:prSet presAssocID="{92772BD9-E2F2-4D1C-8678-B209934132DB}" presName="shape" presStyleLbl="node1" presStyleIdx="12" presStyleCnt="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D157C2-B412-422B-812A-11B2A2B390F2}" type="pres">
      <dgm:prSet presAssocID="{A649CB19-B474-4D81-A7B9-D4EC6BBE9D0C}" presName="sibTrans" presStyleLbl="sibTrans2D1" presStyleIdx="12" presStyleCnt="14"/>
      <dgm:spPr/>
    </dgm:pt>
    <dgm:pt modelId="{CEB1A7EA-D0BB-4BFD-BBF2-AC5207B87231}" type="pres">
      <dgm:prSet presAssocID="{3BE5B6C5-7FB9-48F0-BBE5-3E6156C78D92}" presName="middleNode" presStyleCnt="0"/>
      <dgm:spPr/>
    </dgm:pt>
    <dgm:pt modelId="{B3001884-C972-43D4-B55E-80CE40DC150D}" type="pres">
      <dgm:prSet presAssocID="{3BE5B6C5-7FB9-48F0-BBE5-3E6156C78D92}" presName="padding" presStyleLbl="node1" presStyleIdx="12" presStyleCnt="15"/>
      <dgm:spPr/>
    </dgm:pt>
    <dgm:pt modelId="{371852F7-7DB4-42BE-99CC-0ED5040E7F59}" type="pres">
      <dgm:prSet presAssocID="{3BE5B6C5-7FB9-48F0-BBE5-3E6156C78D92}" presName="shape" presStyleLbl="node1" presStyleIdx="13" presStyleCnt="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870244-2BE3-46B8-88A3-D70FBDB4B377}" type="pres">
      <dgm:prSet presAssocID="{C65BF955-2AF9-4F19-9539-5CA319D4F2A4}" presName="sibTrans" presStyleLbl="sibTrans2D1" presStyleIdx="13" presStyleCnt="14"/>
      <dgm:spPr/>
    </dgm:pt>
    <dgm:pt modelId="{F12071F4-B3D2-4DF9-A658-513EC63EC7FF}" type="pres">
      <dgm:prSet presAssocID="{9D47B04D-B0EE-4BCC-B892-AB1F88FDB85C}" presName="lastNode" presStyleLbl="node1" presStyleIdx="14" presStyleCnt="1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76AF93B-D5BC-4116-9D19-1F009AD28B27}" type="presOf" srcId="{3444E427-EC72-441F-9FE4-5C5B15B61978}" destId="{CA04AE59-7A49-4AE5-AEC6-EA3093CA32EB}" srcOrd="0" destOrd="0" presId="urn:microsoft.com/office/officeart/2005/8/layout/bProcess2"/>
    <dgm:cxn modelId="{06D3DD4A-3716-4B82-8779-BA1EB229093D}" type="presOf" srcId="{BA2E320F-63C6-4E76-B985-7F36EE4B1849}" destId="{533DFBE8-904C-422F-86AC-B562B045C44F}" srcOrd="0" destOrd="0" presId="urn:microsoft.com/office/officeart/2005/8/layout/bProcess2"/>
    <dgm:cxn modelId="{ED7EAB71-9D42-460B-8694-665AB7AB9F10}" srcId="{DD80D6D5-33F7-451F-90A4-BA07C93D3969}" destId="{3444E427-EC72-441F-9FE4-5C5B15B61978}" srcOrd="4" destOrd="0" parTransId="{E0D41AB9-7A98-4472-8326-4B6E4686E33A}" sibTransId="{A36C418A-B2E0-4848-84A1-D483F29E7DA7}"/>
    <dgm:cxn modelId="{7142321B-9CF9-4CEC-B15F-1181E1C8BAFB}" srcId="{DD80D6D5-33F7-451F-90A4-BA07C93D3969}" destId="{92772BD9-E2F2-4D1C-8678-B209934132DB}" srcOrd="12" destOrd="0" parTransId="{4421FA6F-88E3-421C-9092-7BC75D115114}" sibTransId="{A649CB19-B474-4D81-A7B9-D4EC6BBE9D0C}"/>
    <dgm:cxn modelId="{6A39E74A-B045-4FCE-A963-EF9155F1DEFF}" type="presOf" srcId="{08D55830-CAB8-4392-9210-8A9D8CBA89AE}" destId="{113B17FD-FF10-4E61-B0E5-2E6F72347008}" srcOrd="0" destOrd="0" presId="urn:microsoft.com/office/officeart/2005/8/layout/bProcess2"/>
    <dgm:cxn modelId="{C50B5F69-8599-4C4A-A078-3AAA6B9550B1}" srcId="{DD80D6D5-33F7-451F-90A4-BA07C93D3969}" destId="{BA2E320F-63C6-4E76-B985-7F36EE4B1849}" srcOrd="8" destOrd="0" parTransId="{D408B502-4CF1-4BC9-AA8F-52306E9AB838}" sibTransId="{1EC83FC9-B07C-4F91-92A2-173F92029D2D}"/>
    <dgm:cxn modelId="{DB99128E-9EDA-46AB-98BD-E542C3A20F26}" srcId="{DD80D6D5-33F7-451F-90A4-BA07C93D3969}" destId="{1F567AE9-028C-460E-9800-4334E28441A8}" srcOrd="5" destOrd="0" parTransId="{4FA624C2-DBD6-44BA-80BB-A5A383CC9C28}" sibTransId="{AC485433-BDE4-4AFE-8D9C-4B83262D7589}"/>
    <dgm:cxn modelId="{0B6685AB-8330-4BFC-AA57-04840FC12569}" type="presOf" srcId="{DD80D6D5-33F7-451F-90A4-BA07C93D3969}" destId="{B6BD3BDC-C47A-4137-B009-FDB1A9CA6C06}" srcOrd="0" destOrd="0" presId="urn:microsoft.com/office/officeart/2005/8/layout/bProcess2"/>
    <dgm:cxn modelId="{5891723C-6BCB-4B0F-A2D8-24CB55184E6F}" srcId="{DD80D6D5-33F7-451F-90A4-BA07C93D3969}" destId="{9D47B04D-B0EE-4BCC-B892-AB1F88FDB85C}" srcOrd="14" destOrd="0" parTransId="{744D1A0D-CDAF-4B9A-8913-F6152D2924A6}" sibTransId="{F0FC9A1C-74BD-437B-9FEC-6E1CCCD314BD}"/>
    <dgm:cxn modelId="{81B47532-AA25-4EE1-AFCE-E59F228A2725}" srcId="{DD80D6D5-33F7-451F-90A4-BA07C93D3969}" destId="{08D55830-CAB8-4392-9210-8A9D8CBA89AE}" srcOrd="9" destOrd="0" parTransId="{670004DE-B7D5-4573-864C-0F124D82BD86}" sibTransId="{C6FBF7EF-BEEB-4193-988C-4989FC684D16}"/>
    <dgm:cxn modelId="{B0362AD0-FBFA-46CB-A4F2-72F491BA5421}" type="presOf" srcId="{FCC6DA50-FA4E-4D83-A919-DD003DDE848A}" destId="{7B1C89D6-C034-4EB4-8FCA-342CDB6BF727}" srcOrd="0" destOrd="0" presId="urn:microsoft.com/office/officeart/2005/8/layout/bProcess2"/>
    <dgm:cxn modelId="{274EB347-BA43-4874-8267-59149A01A26F}" type="presOf" srcId="{8EF09C22-CCD3-4220-9443-F14B73A298BF}" destId="{FB628531-B6ED-4A74-8462-7D3F9ACDD45B}" srcOrd="0" destOrd="0" presId="urn:microsoft.com/office/officeart/2005/8/layout/bProcess2"/>
    <dgm:cxn modelId="{63E1B53C-3385-4E4C-AA37-A7D8BB3C82D0}" type="presOf" srcId="{7FC60B64-F837-419D-92C7-21082063EFBC}" destId="{75F2EBA3-38BF-4558-8336-534B70167B2C}" srcOrd="0" destOrd="0" presId="urn:microsoft.com/office/officeart/2005/8/layout/bProcess2"/>
    <dgm:cxn modelId="{D5A3B8F1-7371-4E1B-AE19-5F56E8C05DED}" srcId="{DD80D6D5-33F7-451F-90A4-BA07C93D3969}" destId="{AF322566-F2B4-4EC5-9399-1B68880DB955}" srcOrd="3" destOrd="0" parTransId="{36DE736E-6786-4065-853E-CC9E5E97B189}" sibTransId="{8EF09C22-CCD3-4220-9443-F14B73A298BF}"/>
    <dgm:cxn modelId="{30B34AF7-270E-4ED8-AF86-EA1B90EB338C}" type="presOf" srcId="{AF322566-F2B4-4EC5-9399-1B68880DB955}" destId="{8BC58DEA-8F4E-43C1-8C08-FA7D72991434}" srcOrd="0" destOrd="0" presId="urn:microsoft.com/office/officeart/2005/8/layout/bProcess2"/>
    <dgm:cxn modelId="{EC0955F1-67C0-4B78-A76F-DE610E0B5E3A}" type="presOf" srcId="{3BE5B6C5-7FB9-48F0-BBE5-3E6156C78D92}" destId="{371852F7-7DB4-42BE-99CC-0ED5040E7F59}" srcOrd="0" destOrd="0" presId="urn:microsoft.com/office/officeart/2005/8/layout/bProcess2"/>
    <dgm:cxn modelId="{51306730-5433-4A26-9E68-02B4541C8C35}" srcId="{DD80D6D5-33F7-451F-90A4-BA07C93D3969}" destId="{F0B5BC7A-9CF6-4A1F-9D36-E9AC180E045A}" srcOrd="7" destOrd="0" parTransId="{A9421E5A-9D9A-4C3F-834F-F8B209EC6021}" sibTransId="{E8717C8D-12DB-44A2-B5DF-A46B47E11B9F}"/>
    <dgm:cxn modelId="{B65344AB-E4CC-42E2-901B-6E53FC3FB726}" type="presOf" srcId="{033F52D6-264C-4287-A242-941F4DD71F33}" destId="{A3BC31C8-5259-49C2-891F-495E3F5D3102}" srcOrd="0" destOrd="0" presId="urn:microsoft.com/office/officeart/2005/8/layout/bProcess2"/>
    <dgm:cxn modelId="{C11D8F71-386A-4BF2-A2C4-8D8A8FC7A31E}" type="presOf" srcId="{A3EDCA8F-7788-4DB4-AC6E-BA0A0952E7C1}" destId="{F3421222-99DD-4F40-8A1F-3C54B649F06B}" srcOrd="0" destOrd="0" presId="urn:microsoft.com/office/officeart/2005/8/layout/bProcess2"/>
    <dgm:cxn modelId="{F7ADB544-9D6F-4E66-9067-D247F1F8D1EA}" srcId="{DD80D6D5-33F7-451F-90A4-BA07C93D3969}" destId="{3BE5B6C5-7FB9-48F0-BBE5-3E6156C78D92}" srcOrd="13" destOrd="0" parTransId="{0931388D-0947-4FF7-B58C-F9B68C12CEB8}" sibTransId="{C65BF955-2AF9-4F19-9539-5CA319D4F2A4}"/>
    <dgm:cxn modelId="{5F3F0CF3-75C6-4F94-B791-7E0D7945BE52}" type="presOf" srcId="{C6FBF7EF-BEEB-4193-988C-4989FC684D16}" destId="{AA5CBC6F-DE0C-4E3E-BAE4-B1249B2553A4}" srcOrd="0" destOrd="0" presId="urn:microsoft.com/office/officeart/2005/8/layout/bProcess2"/>
    <dgm:cxn modelId="{4F11A599-19CC-4B89-ADF8-23A54610F368}" srcId="{DD80D6D5-33F7-451F-90A4-BA07C93D3969}" destId="{02FEB915-F8D9-4C97-9CC4-037D5C249B38}" srcOrd="1" destOrd="0" parTransId="{95B018C7-8FCB-4EC4-A0F9-CD4CCD13733A}" sibTransId="{67162792-96A1-4BAB-A134-571311B39951}"/>
    <dgm:cxn modelId="{0B279259-4811-43CD-828B-12CEDCE594A7}" type="presOf" srcId="{F65B2B6C-1838-4FF8-8CE1-039ECAE798DB}" destId="{4A9A8408-562F-4DD5-9AD0-90E419EA95BB}" srcOrd="0" destOrd="0" presId="urn:microsoft.com/office/officeart/2005/8/layout/bProcess2"/>
    <dgm:cxn modelId="{038D626F-D9A0-4813-8B2B-4CD351196F06}" type="presOf" srcId="{02FEB915-F8D9-4C97-9CC4-037D5C249B38}" destId="{3810A22B-7AC2-4BBE-9811-8DD39C57B4FD}" srcOrd="0" destOrd="0" presId="urn:microsoft.com/office/officeart/2005/8/layout/bProcess2"/>
    <dgm:cxn modelId="{670DDEF4-0917-44F4-B987-CF1F3B82E71C}" type="presOf" srcId="{A96BDBD0-1424-4306-8ECA-870F9CE3776D}" destId="{443A6097-0DB5-45A0-9AD3-D6C306F3B80F}" srcOrd="0" destOrd="0" presId="urn:microsoft.com/office/officeart/2005/8/layout/bProcess2"/>
    <dgm:cxn modelId="{14251C88-3419-412C-962A-E7A23BC132DB}" srcId="{DD80D6D5-33F7-451F-90A4-BA07C93D3969}" destId="{A96BDBD0-1424-4306-8ECA-870F9CE3776D}" srcOrd="11" destOrd="0" parTransId="{EDEE86DD-42ED-4BB9-AADE-D953CB1DF5F5}" sibTransId="{A3EDCA8F-7788-4DB4-AC6E-BA0A0952E7C1}"/>
    <dgm:cxn modelId="{33F575CE-21A9-4D10-819B-8C1C318ECB74}" type="presOf" srcId="{C65BF955-2AF9-4F19-9539-5CA319D4F2A4}" destId="{C0870244-2BE3-46B8-88A3-D70FBDB4B377}" srcOrd="0" destOrd="0" presId="urn:microsoft.com/office/officeart/2005/8/layout/bProcess2"/>
    <dgm:cxn modelId="{136B8C9F-A219-4111-991C-7070EBBA5810}" type="presOf" srcId="{A36C418A-B2E0-4848-84A1-D483F29E7DA7}" destId="{0E6CE697-73EA-4E33-8C87-6D060B80B6B0}" srcOrd="0" destOrd="0" presId="urn:microsoft.com/office/officeart/2005/8/layout/bProcess2"/>
    <dgm:cxn modelId="{8F6D1E9B-EE33-4684-BEA1-657DC9C9BD9A}" type="presOf" srcId="{67162792-96A1-4BAB-A134-571311B39951}" destId="{A3ACA576-100C-4077-9269-374DF6550CA7}" srcOrd="0" destOrd="0" presId="urn:microsoft.com/office/officeart/2005/8/layout/bProcess2"/>
    <dgm:cxn modelId="{6B642070-4CDE-492B-9DD2-694B73539182}" type="presOf" srcId="{C4999839-252C-4E35-8C61-ECD78487DF19}" destId="{4594A892-3DFB-4A6E-8D9F-192D4CDB1FF6}" srcOrd="0" destOrd="0" presId="urn:microsoft.com/office/officeart/2005/8/layout/bProcess2"/>
    <dgm:cxn modelId="{1AF18259-A4D7-4022-A5F3-DABAFC9EFE68}" type="presOf" srcId="{AC485433-BDE4-4AFE-8D9C-4B83262D7589}" destId="{8DDF3CAB-2091-4B65-8A7E-1176DD054E4E}" srcOrd="0" destOrd="0" presId="urn:microsoft.com/office/officeart/2005/8/layout/bProcess2"/>
    <dgm:cxn modelId="{795EACBB-1E95-43F5-9C86-EC60BD0E108A}" type="presOf" srcId="{1EC83FC9-B07C-4F91-92A2-173F92029D2D}" destId="{5514FAB1-C26B-4539-95EB-E2C0FDFB8F82}" srcOrd="0" destOrd="0" presId="urn:microsoft.com/office/officeart/2005/8/layout/bProcess2"/>
    <dgm:cxn modelId="{F3D6D523-2E16-4E2D-AE1A-5223D708E586}" type="presOf" srcId="{F0B5BC7A-9CF6-4A1F-9D36-E9AC180E045A}" destId="{71CF40E2-F5F7-4769-BAA9-4992BD0B4BEF}" srcOrd="0" destOrd="0" presId="urn:microsoft.com/office/officeart/2005/8/layout/bProcess2"/>
    <dgm:cxn modelId="{C48E6FC6-3B81-42CA-8F9C-A350666C1586}" srcId="{DD80D6D5-33F7-451F-90A4-BA07C93D3969}" destId="{033F52D6-264C-4287-A242-941F4DD71F33}" srcOrd="10" destOrd="0" parTransId="{0EDA95AE-EFF7-4553-B8F5-EB03E817C7AC}" sibTransId="{88195E49-7EBA-4760-9013-E42A7CDECB6B}"/>
    <dgm:cxn modelId="{A823FAE6-DDBE-4F1E-A5A9-17729FDF7347}" type="presOf" srcId="{A38A511A-A48A-4837-8580-2B524BBB51E9}" destId="{AC585CC0-5482-46F6-BFB3-60A55E08A615}" srcOrd="0" destOrd="0" presId="urn:microsoft.com/office/officeart/2005/8/layout/bProcess2"/>
    <dgm:cxn modelId="{829E1F0A-A434-45E9-A08E-A9F42825D412}" type="presOf" srcId="{E8717C8D-12DB-44A2-B5DF-A46B47E11B9F}" destId="{0F85E514-4E03-41C8-A88C-79B2932A3E0E}" srcOrd="0" destOrd="0" presId="urn:microsoft.com/office/officeart/2005/8/layout/bProcess2"/>
    <dgm:cxn modelId="{93EBFD99-6636-4AE4-9C6C-FDA98D4D5CA1}" type="presOf" srcId="{A649CB19-B474-4D81-A7B9-D4EC6BBE9D0C}" destId="{C7D157C2-B412-422B-812A-11B2A2B390F2}" srcOrd="0" destOrd="0" presId="urn:microsoft.com/office/officeart/2005/8/layout/bProcess2"/>
    <dgm:cxn modelId="{9CB7088B-334E-43F9-95D6-CFC76B7695B6}" type="presOf" srcId="{9D47B04D-B0EE-4BCC-B892-AB1F88FDB85C}" destId="{F12071F4-B3D2-4DF9-A658-513EC63EC7FF}" srcOrd="0" destOrd="0" presId="urn:microsoft.com/office/officeart/2005/8/layout/bProcess2"/>
    <dgm:cxn modelId="{B6E5CBB3-C67A-4617-A072-9BE6D5A3B16F}" srcId="{DD80D6D5-33F7-451F-90A4-BA07C93D3969}" destId="{B479D9B8-C231-4F65-9FD8-3CD3D9C33CD2}" srcOrd="2" destOrd="0" parTransId="{2F900A8E-7BFA-46E7-8904-B77D91B2006E}" sibTransId="{A38A511A-A48A-4837-8580-2B524BBB51E9}"/>
    <dgm:cxn modelId="{2760342F-2AC3-4232-8884-A504829AF9A7}" type="presOf" srcId="{B479D9B8-C231-4F65-9FD8-3CD3D9C33CD2}" destId="{AAED6F9F-4A8F-4D92-A365-64D485813C78}" srcOrd="0" destOrd="0" presId="urn:microsoft.com/office/officeart/2005/8/layout/bProcess2"/>
    <dgm:cxn modelId="{17BEEEC2-4582-41E1-BF58-8D2E8179795A}" type="presOf" srcId="{92772BD9-E2F2-4D1C-8678-B209934132DB}" destId="{7F1D830F-A3FE-4A09-B854-2916531C007D}" srcOrd="0" destOrd="0" presId="urn:microsoft.com/office/officeart/2005/8/layout/bProcess2"/>
    <dgm:cxn modelId="{387356C4-5EE8-4B46-B0F5-43B1EF78DA81}" srcId="{DD80D6D5-33F7-451F-90A4-BA07C93D3969}" destId="{C4999839-252C-4E35-8C61-ECD78487DF19}" srcOrd="0" destOrd="0" parTransId="{9A945758-ED6C-41DA-8DD3-1B32F7F1E92A}" sibTransId="{FCC6DA50-FA4E-4D83-A919-DD003DDE848A}"/>
    <dgm:cxn modelId="{0DDEABF9-88D5-4483-A0CA-C8931C23EA00}" type="presOf" srcId="{88195E49-7EBA-4760-9013-E42A7CDECB6B}" destId="{FB4638D9-4561-479F-AD9E-7FE7DF340D84}" srcOrd="0" destOrd="0" presId="urn:microsoft.com/office/officeart/2005/8/layout/bProcess2"/>
    <dgm:cxn modelId="{63FF6C76-AD62-4267-825B-E9DA13789CEE}" srcId="{DD80D6D5-33F7-451F-90A4-BA07C93D3969}" destId="{7FC60B64-F837-419D-92C7-21082063EFBC}" srcOrd="6" destOrd="0" parTransId="{84DE3D00-294C-4493-81EF-2519F2E4A96C}" sibTransId="{F65B2B6C-1838-4FF8-8CE1-039ECAE798DB}"/>
    <dgm:cxn modelId="{5B8CE636-F649-4E53-9B1E-8E91F732EDD7}" type="presOf" srcId="{1F567AE9-028C-460E-9800-4334E28441A8}" destId="{9BFBCA62-4EBF-4B54-84B1-AD81B3BE3F18}" srcOrd="0" destOrd="0" presId="urn:microsoft.com/office/officeart/2005/8/layout/bProcess2"/>
    <dgm:cxn modelId="{88244DA1-70E4-4FDB-ACA5-90CCC73E498A}" type="presParOf" srcId="{B6BD3BDC-C47A-4137-B009-FDB1A9CA6C06}" destId="{4594A892-3DFB-4A6E-8D9F-192D4CDB1FF6}" srcOrd="0" destOrd="0" presId="urn:microsoft.com/office/officeart/2005/8/layout/bProcess2"/>
    <dgm:cxn modelId="{B4412127-6136-4A8F-A4B4-59AA246528DE}" type="presParOf" srcId="{B6BD3BDC-C47A-4137-B009-FDB1A9CA6C06}" destId="{7B1C89D6-C034-4EB4-8FCA-342CDB6BF727}" srcOrd="1" destOrd="0" presId="urn:microsoft.com/office/officeart/2005/8/layout/bProcess2"/>
    <dgm:cxn modelId="{948DD314-4CE9-4297-93F1-7E21A1383CDA}" type="presParOf" srcId="{B6BD3BDC-C47A-4137-B009-FDB1A9CA6C06}" destId="{80712DB8-AB0D-47E7-BE66-73B16FEAEB09}" srcOrd="2" destOrd="0" presId="urn:microsoft.com/office/officeart/2005/8/layout/bProcess2"/>
    <dgm:cxn modelId="{36736CD6-950D-405D-AE93-8C4B760C7303}" type="presParOf" srcId="{80712DB8-AB0D-47E7-BE66-73B16FEAEB09}" destId="{7A653DB1-B735-4E70-9628-BE1E05410C2C}" srcOrd="0" destOrd="0" presId="urn:microsoft.com/office/officeart/2005/8/layout/bProcess2"/>
    <dgm:cxn modelId="{FA77DB91-A97F-4826-8EF7-3F0A91A37EA0}" type="presParOf" srcId="{80712DB8-AB0D-47E7-BE66-73B16FEAEB09}" destId="{3810A22B-7AC2-4BBE-9811-8DD39C57B4FD}" srcOrd="1" destOrd="0" presId="urn:microsoft.com/office/officeart/2005/8/layout/bProcess2"/>
    <dgm:cxn modelId="{BF79C77C-5C23-4382-9525-C4303E1FE7D8}" type="presParOf" srcId="{B6BD3BDC-C47A-4137-B009-FDB1A9CA6C06}" destId="{A3ACA576-100C-4077-9269-374DF6550CA7}" srcOrd="3" destOrd="0" presId="urn:microsoft.com/office/officeart/2005/8/layout/bProcess2"/>
    <dgm:cxn modelId="{B6DB2DBE-0213-4AA9-8300-7428B93242B5}" type="presParOf" srcId="{B6BD3BDC-C47A-4137-B009-FDB1A9CA6C06}" destId="{203D5C71-26EB-4474-91C1-DC7A647F9FC1}" srcOrd="4" destOrd="0" presId="urn:microsoft.com/office/officeart/2005/8/layout/bProcess2"/>
    <dgm:cxn modelId="{C06A6817-85D7-4943-9690-CC069F5BFFDE}" type="presParOf" srcId="{203D5C71-26EB-4474-91C1-DC7A647F9FC1}" destId="{5200A2D9-6B8C-42D1-900A-789FBE0C6CB4}" srcOrd="0" destOrd="0" presId="urn:microsoft.com/office/officeart/2005/8/layout/bProcess2"/>
    <dgm:cxn modelId="{15AF8891-8595-4094-B2BF-C2C598C08950}" type="presParOf" srcId="{203D5C71-26EB-4474-91C1-DC7A647F9FC1}" destId="{AAED6F9F-4A8F-4D92-A365-64D485813C78}" srcOrd="1" destOrd="0" presId="urn:microsoft.com/office/officeart/2005/8/layout/bProcess2"/>
    <dgm:cxn modelId="{D96107DE-B606-461A-B291-DF09D0F03A10}" type="presParOf" srcId="{B6BD3BDC-C47A-4137-B009-FDB1A9CA6C06}" destId="{AC585CC0-5482-46F6-BFB3-60A55E08A615}" srcOrd="5" destOrd="0" presId="urn:microsoft.com/office/officeart/2005/8/layout/bProcess2"/>
    <dgm:cxn modelId="{CC79C623-FE25-480D-A1E8-8D76DE7F8947}" type="presParOf" srcId="{B6BD3BDC-C47A-4137-B009-FDB1A9CA6C06}" destId="{1BA7038A-BAC6-4128-B0FD-ADDB746477CC}" srcOrd="6" destOrd="0" presId="urn:microsoft.com/office/officeart/2005/8/layout/bProcess2"/>
    <dgm:cxn modelId="{47DB4A18-93BA-40DF-862A-28A628158D3B}" type="presParOf" srcId="{1BA7038A-BAC6-4128-B0FD-ADDB746477CC}" destId="{1453BB1C-B172-47A1-8BB2-45A55C801A4A}" srcOrd="0" destOrd="0" presId="urn:microsoft.com/office/officeart/2005/8/layout/bProcess2"/>
    <dgm:cxn modelId="{5268BA49-28CC-4EAC-BF94-429A584012AC}" type="presParOf" srcId="{1BA7038A-BAC6-4128-B0FD-ADDB746477CC}" destId="{8BC58DEA-8F4E-43C1-8C08-FA7D72991434}" srcOrd="1" destOrd="0" presId="urn:microsoft.com/office/officeart/2005/8/layout/bProcess2"/>
    <dgm:cxn modelId="{AC357D7B-55AA-4D33-9C3A-5CCABF8F5CF8}" type="presParOf" srcId="{B6BD3BDC-C47A-4137-B009-FDB1A9CA6C06}" destId="{FB628531-B6ED-4A74-8462-7D3F9ACDD45B}" srcOrd="7" destOrd="0" presId="urn:microsoft.com/office/officeart/2005/8/layout/bProcess2"/>
    <dgm:cxn modelId="{C76FFE67-168E-4446-9359-CDDD3C3C1D53}" type="presParOf" srcId="{B6BD3BDC-C47A-4137-B009-FDB1A9CA6C06}" destId="{8C1A3FE8-55E3-4B13-BB42-301892D56930}" srcOrd="8" destOrd="0" presId="urn:microsoft.com/office/officeart/2005/8/layout/bProcess2"/>
    <dgm:cxn modelId="{860539F8-2028-4C02-A2A1-286D99513585}" type="presParOf" srcId="{8C1A3FE8-55E3-4B13-BB42-301892D56930}" destId="{55C7B645-A70D-454A-9DF1-2C3BA188F4D1}" srcOrd="0" destOrd="0" presId="urn:microsoft.com/office/officeart/2005/8/layout/bProcess2"/>
    <dgm:cxn modelId="{585A75B5-73F0-43AA-97A2-28B352AD2E84}" type="presParOf" srcId="{8C1A3FE8-55E3-4B13-BB42-301892D56930}" destId="{CA04AE59-7A49-4AE5-AEC6-EA3093CA32EB}" srcOrd="1" destOrd="0" presId="urn:microsoft.com/office/officeart/2005/8/layout/bProcess2"/>
    <dgm:cxn modelId="{3C7ECF08-4A0E-46FF-833A-805B9D141CAB}" type="presParOf" srcId="{B6BD3BDC-C47A-4137-B009-FDB1A9CA6C06}" destId="{0E6CE697-73EA-4E33-8C87-6D060B80B6B0}" srcOrd="9" destOrd="0" presId="urn:microsoft.com/office/officeart/2005/8/layout/bProcess2"/>
    <dgm:cxn modelId="{636C9DE2-56DB-49B6-B81E-D64693D3A965}" type="presParOf" srcId="{B6BD3BDC-C47A-4137-B009-FDB1A9CA6C06}" destId="{48AD5922-AFAE-411B-8D98-70EE38528B20}" srcOrd="10" destOrd="0" presId="urn:microsoft.com/office/officeart/2005/8/layout/bProcess2"/>
    <dgm:cxn modelId="{03B0A6C2-C4FE-4B88-8956-E04C0D5F698B}" type="presParOf" srcId="{48AD5922-AFAE-411B-8D98-70EE38528B20}" destId="{348C71F6-D307-491E-BD74-622F328D42F8}" srcOrd="0" destOrd="0" presId="urn:microsoft.com/office/officeart/2005/8/layout/bProcess2"/>
    <dgm:cxn modelId="{909B15AD-A72C-4996-B6D4-7FD12711D190}" type="presParOf" srcId="{48AD5922-AFAE-411B-8D98-70EE38528B20}" destId="{9BFBCA62-4EBF-4B54-84B1-AD81B3BE3F18}" srcOrd="1" destOrd="0" presId="urn:microsoft.com/office/officeart/2005/8/layout/bProcess2"/>
    <dgm:cxn modelId="{5AD639FD-B9E5-4368-9F89-05C0C53F25C6}" type="presParOf" srcId="{B6BD3BDC-C47A-4137-B009-FDB1A9CA6C06}" destId="{8DDF3CAB-2091-4B65-8A7E-1176DD054E4E}" srcOrd="11" destOrd="0" presId="urn:microsoft.com/office/officeart/2005/8/layout/bProcess2"/>
    <dgm:cxn modelId="{BC345C12-A882-49BC-86E6-D97F52EFE123}" type="presParOf" srcId="{B6BD3BDC-C47A-4137-B009-FDB1A9CA6C06}" destId="{B202AB25-E771-43E7-9502-65274B935324}" srcOrd="12" destOrd="0" presId="urn:microsoft.com/office/officeart/2005/8/layout/bProcess2"/>
    <dgm:cxn modelId="{B73983CA-9E3B-4513-9E3B-293ED1ADA0D1}" type="presParOf" srcId="{B202AB25-E771-43E7-9502-65274B935324}" destId="{9B351169-D0F4-4DA1-85AE-4106FC6E8534}" srcOrd="0" destOrd="0" presId="urn:microsoft.com/office/officeart/2005/8/layout/bProcess2"/>
    <dgm:cxn modelId="{94210B57-BE0E-4180-BDA1-1ADF018362C5}" type="presParOf" srcId="{B202AB25-E771-43E7-9502-65274B935324}" destId="{75F2EBA3-38BF-4558-8336-534B70167B2C}" srcOrd="1" destOrd="0" presId="urn:microsoft.com/office/officeart/2005/8/layout/bProcess2"/>
    <dgm:cxn modelId="{74F0C0E3-08D7-4193-B3C3-29324A6976B8}" type="presParOf" srcId="{B6BD3BDC-C47A-4137-B009-FDB1A9CA6C06}" destId="{4A9A8408-562F-4DD5-9AD0-90E419EA95BB}" srcOrd="13" destOrd="0" presId="urn:microsoft.com/office/officeart/2005/8/layout/bProcess2"/>
    <dgm:cxn modelId="{35A74794-B675-4857-B0D7-10E8437886DB}" type="presParOf" srcId="{B6BD3BDC-C47A-4137-B009-FDB1A9CA6C06}" destId="{ADACEC7A-FF16-4757-BC71-79901AA329E4}" srcOrd="14" destOrd="0" presId="urn:microsoft.com/office/officeart/2005/8/layout/bProcess2"/>
    <dgm:cxn modelId="{66A489A1-B517-43CB-AAED-BCB740F3DCF0}" type="presParOf" srcId="{ADACEC7A-FF16-4757-BC71-79901AA329E4}" destId="{C04C1C79-4CBE-4FD5-885C-7EF5C7974F42}" srcOrd="0" destOrd="0" presId="urn:microsoft.com/office/officeart/2005/8/layout/bProcess2"/>
    <dgm:cxn modelId="{85BBA7A4-F17C-4D04-85BB-9DBF3A2E3136}" type="presParOf" srcId="{ADACEC7A-FF16-4757-BC71-79901AA329E4}" destId="{71CF40E2-F5F7-4769-BAA9-4992BD0B4BEF}" srcOrd="1" destOrd="0" presId="urn:microsoft.com/office/officeart/2005/8/layout/bProcess2"/>
    <dgm:cxn modelId="{D0053460-38C7-47F9-A4A0-2C6C80049EE3}" type="presParOf" srcId="{B6BD3BDC-C47A-4137-B009-FDB1A9CA6C06}" destId="{0F85E514-4E03-41C8-A88C-79B2932A3E0E}" srcOrd="15" destOrd="0" presId="urn:microsoft.com/office/officeart/2005/8/layout/bProcess2"/>
    <dgm:cxn modelId="{9447A30D-A52B-45B9-96F7-A86FC621F053}" type="presParOf" srcId="{B6BD3BDC-C47A-4137-B009-FDB1A9CA6C06}" destId="{3CD8990F-C181-493C-AB37-DAEA661FA105}" srcOrd="16" destOrd="0" presId="urn:microsoft.com/office/officeart/2005/8/layout/bProcess2"/>
    <dgm:cxn modelId="{33647BE3-15F3-4F96-9214-6490B7D365FB}" type="presParOf" srcId="{3CD8990F-C181-493C-AB37-DAEA661FA105}" destId="{CC8A7D7A-23D9-4CA6-90DC-CB670F894CC0}" srcOrd="0" destOrd="0" presId="urn:microsoft.com/office/officeart/2005/8/layout/bProcess2"/>
    <dgm:cxn modelId="{99A27039-0B0E-48F9-9DB4-FAF7D1E19B8C}" type="presParOf" srcId="{3CD8990F-C181-493C-AB37-DAEA661FA105}" destId="{533DFBE8-904C-422F-86AC-B562B045C44F}" srcOrd="1" destOrd="0" presId="urn:microsoft.com/office/officeart/2005/8/layout/bProcess2"/>
    <dgm:cxn modelId="{5EA1C17D-D2EE-4F79-9C26-327D823342B1}" type="presParOf" srcId="{B6BD3BDC-C47A-4137-B009-FDB1A9CA6C06}" destId="{5514FAB1-C26B-4539-95EB-E2C0FDFB8F82}" srcOrd="17" destOrd="0" presId="urn:microsoft.com/office/officeart/2005/8/layout/bProcess2"/>
    <dgm:cxn modelId="{910A2C28-95C2-4BD4-A944-B041DD21F62A}" type="presParOf" srcId="{B6BD3BDC-C47A-4137-B009-FDB1A9CA6C06}" destId="{74A30147-FC02-484C-9F49-C5AFB1F82805}" srcOrd="18" destOrd="0" presId="urn:microsoft.com/office/officeart/2005/8/layout/bProcess2"/>
    <dgm:cxn modelId="{1601998C-F773-4379-98E9-D52E2A6A898D}" type="presParOf" srcId="{74A30147-FC02-484C-9F49-C5AFB1F82805}" destId="{F20F34E7-16CD-4E24-8B22-F4C1A6858424}" srcOrd="0" destOrd="0" presId="urn:microsoft.com/office/officeart/2005/8/layout/bProcess2"/>
    <dgm:cxn modelId="{7A155FA8-6F46-46C6-A8DC-C5284764007C}" type="presParOf" srcId="{74A30147-FC02-484C-9F49-C5AFB1F82805}" destId="{113B17FD-FF10-4E61-B0E5-2E6F72347008}" srcOrd="1" destOrd="0" presId="urn:microsoft.com/office/officeart/2005/8/layout/bProcess2"/>
    <dgm:cxn modelId="{D9A03D23-1888-4609-BC11-DFE5B24BF9AB}" type="presParOf" srcId="{B6BD3BDC-C47A-4137-B009-FDB1A9CA6C06}" destId="{AA5CBC6F-DE0C-4E3E-BAE4-B1249B2553A4}" srcOrd="19" destOrd="0" presId="urn:microsoft.com/office/officeart/2005/8/layout/bProcess2"/>
    <dgm:cxn modelId="{C0C0C48D-2C90-4F55-A208-8D2BC1539BBA}" type="presParOf" srcId="{B6BD3BDC-C47A-4137-B009-FDB1A9CA6C06}" destId="{4373B06F-D3E4-4BA3-9753-3F22CFA94F5C}" srcOrd="20" destOrd="0" presId="urn:microsoft.com/office/officeart/2005/8/layout/bProcess2"/>
    <dgm:cxn modelId="{26EBA4AC-BED1-4FF1-924E-BDBF1620B4F6}" type="presParOf" srcId="{4373B06F-D3E4-4BA3-9753-3F22CFA94F5C}" destId="{2757D68D-7430-480C-8EFB-F1BF2A0F9924}" srcOrd="0" destOrd="0" presId="urn:microsoft.com/office/officeart/2005/8/layout/bProcess2"/>
    <dgm:cxn modelId="{A9D6ABC1-65C0-4BB1-94FC-8EAD003BC0C5}" type="presParOf" srcId="{4373B06F-D3E4-4BA3-9753-3F22CFA94F5C}" destId="{A3BC31C8-5259-49C2-891F-495E3F5D3102}" srcOrd="1" destOrd="0" presId="urn:microsoft.com/office/officeart/2005/8/layout/bProcess2"/>
    <dgm:cxn modelId="{4DD8F085-E574-4280-8B7E-DDE824A99777}" type="presParOf" srcId="{B6BD3BDC-C47A-4137-B009-FDB1A9CA6C06}" destId="{FB4638D9-4561-479F-AD9E-7FE7DF340D84}" srcOrd="21" destOrd="0" presId="urn:microsoft.com/office/officeart/2005/8/layout/bProcess2"/>
    <dgm:cxn modelId="{82D1D9F7-9033-431A-8D29-9D4ADDF45473}" type="presParOf" srcId="{B6BD3BDC-C47A-4137-B009-FDB1A9CA6C06}" destId="{1E3A2164-1DC6-4051-B21F-58F60D3BB214}" srcOrd="22" destOrd="0" presId="urn:microsoft.com/office/officeart/2005/8/layout/bProcess2"/>
    <dgm:cxn modelId="{D091BE32-FA78-46A1-9401-D3E963550E72}" type="presParOf" srcId="{1E3A2164-1DC6-4051-B21F-58F60D3BB214}" destId="{4BB2CC08-FDEA-460B-8541-4B8C14C79A83}" srcOrd="0" destOrd="0" presId="urn:microsoft.com/office/officeart/2005/8/layout/bProcess2"/>
    <dgm:cxn modelId="{F9C5410C-7982-4A32-B5B5-29F17761943E}" type="presParOf" srcId="{1E3A2164-1DC6-4051-B21F-58F60D3BB214}" destId="{443A6097-0DB5-45A0-9AD3-D6C306F3B80F}" srcOrd="1" destOrd="0" presId="urn:microsoft.com/office/officeart/2005/8/layout/bProcess2"/>
    <dgm:cxn modelId="{97CF9405-2263-4DA5-BC9B-139FF8301F13}" type="presParOf" srcId="{B6BD3BDC-C47A-4137-B009-FDB1A9CA6C06}" destId="{F3421222-99DD-4F40-8A1F-3C54B649F06B}" srcOrd="23" destOrd="0" presId="urn:microsoft.com/office/officeart/2005/8/layout/bProcess2"/>
    <dgm:cxn modelId="{E6E7563E-7D9D-48B7-AE1C-8E1315EF34E3}" type="presParOf" srcId="{B6BD3BDC-C47A-4137-B009-FDB1A9CA6C06}" destId="{DE34BB5B-3857-4E6F-9E2B-12D34750D892}" srcOrd="24" destOrd="0" presId="urn:microsoft.com/office/officeart/2005/8/layout/bProcess2"/>
    <dgm:cxn modelId="{62396DAA-84E4-4DD1-89D2-5738C5C0908A}" type="presParOf" srcId="{DE34BB5B-3857-4E6F-9E2B-12D34750D892}" destId="{D7F9FF5F-0E18-4AEB-A26C-3905A33E4176}" srcOrd="0" destOrd="0" presId="urn:microsoft.com/office/officeart/2005/8/layout/bProcess2"/>
    <dgm:cxn modelId="{289D8D84-B8AF-4A85-94AD-8EF6A1ADF659}" type="presParOf" srcId="{DE34BB5B-3857-4E6F-9E2B-12D34750D892}" destId="{7F1D830F-A3FE-4A09-B854-2916531C007D}" srcOrd="1" destOrd="0" presId="urn:microsoft.com/office/officeart/2005/8/layout/bProcess2"/>
    <dgm:cxn modelId="{C9184FB4-38AF-494D-A4E2-228CB27A525F}" type="presParOf" srcId="{B6BD3BDC-C47A-4137-B009-FDB1A9CA6C06}" destId="{C7D157C2-B412-422B-812A-11B2A2B390F2}" srcOrd="25" destOrd="0" presId="urn:microsoft.com/office/officeart/2005/8/layout/bProcess2"/>
    <dgm:cxn modelId="{C68243D2-2F6B-45E5-BBA9-3B55407E1B17}" type="presParOf" srcId="{B6BD3BDC-C47A-4137-B009-FDB1A9CA6C06}" destId="{CEB1A7EA-D0BB-4BFD-BBF2-AC5207B87231}" srcOrd="26" destOrd="0" presId="urn:microsoft.com/office/officeart/2005/8/layout/bProcess2"/>
    <dgm:cxn modelId="{C4727DF8-8A80-40F7-9BF8-22A7402695A0}" type="presParOf" srcId="{CEB1A7EA-D0BB-4BFD-BBF2-AC5207B87231}" destId="{B3001884-C972-43D4-B55E-80CE40DC150D}" srcOrd="0" destOrd="0" presId="urn:microsoft.com/office/officeart/2005/8/layout/bProcess2"/>
    <dgm:cxn modelId="{C42345A6-3CEC-478C-A5A2-EB15EEDE723E}" type="presParOf" srcId="{CEB1A7EA-D0BB-4BFD-BBF2-AC5207B87231}" destId="{371852F7-7DB4-42BE-99CC-0ED5040E7F59}" srcOrd="1" destOrd="0" presId="urn:microsoft.com/office/officeart/2005/8/layout/bProcess2"/>
    <dgm:cxn modelId="{B8BB13CD-07C7-4796-AA38-6ECA765CB294}" type="presParOf" srcId="{B6BD3BDC-C47A-4137-B009-FDB1A9CA6C06}" destId="{C0870244-2BE3-46B8-88A3-D70FBDB4B377}" srcOrd="27" destOrd="0" presId="urn:microsoft.com/office/officeart/2005/8/layout/bProcess2"/>
    <dgm:cxn modelId="{65EFBAE3-569F-4E30-B14D-A654334CF460}" type="presParOf" srcId="{B6BD3BDC-C47A-4137-B009-FDB1A9CA6C06}" destId="{F12071F4-B3D2-4DF9-A658-513EC63EC7FF}" srcOrd="28" destOrd="0" presId="urn:microsoft.com/office/officeart/2005/8/layout/bProcess2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594A892-3DFB-4A6E-8D9F-192D4CDB1FF6}">
      <dsp:nvSpPr>
        <dsp:cNvPr id="0" name=""/>
        <dsp:cNvSpPr/>
      </dsp:nvSpPr>
      <dsp:spPr>
        <a:xfrm>
          <a:off x="1004" y="88546"/>
          <a:ext cx="1175370" cy="1175370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0" tIns="63500" rIns="63500" bIns="635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4</a:t>
          </a:r>
          <a:endParaRPr lang="cs-CZ" sz="5000" kern="1200" dirty="0"/>
        </a:p>
      </dsp:txBody>
      <dsp:txXfrm>
        <a:off x="1004" y="88546"/>
        <a:ext cx="1175370" cy="1175370"/>
      </dsp:txXfrm>
    </dsp:sp>
    <dsp:sp modelId="{7B1C89D6-C034-4EB4-8FCA-342CDB6BF727}">
      <dsp:nvSpPr>
        <dsp:cNvPr id="0" name=""/>
        <dsp:cNvSpPr/>
      </dsp:nvSpPr>
      <dsp:spPr>
        <a:xfrm rot="10800000">
          <a:off x="382999" y="1415686"/>
          <a:ext cx="411379" cy="321751"/>
        </a:xfrm>
        <a:prstGeom prst="triangl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810A22B-7AC2-4BBE-9811-8DD39C57B4FD}">
      <dsp:nvSpPr>
        <dsp:cNvPr id="0" name=""/>
        <dsp:cNvSpPr/>
      </dsp:nvSpPr>
      <dsp:spPr>
        <a:xfrm>
          <a:off x="196703" y="1870995"/>
          <a:ext cx="783971" cy="783971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 </a:t>
          </a:r>
          <a:endParaRPr lang="cs-CZ" sz="3000" kern="1200" dirty="0"/>
        </a:p>
      </dsp:txBody>
      <dsp:txXfrm>
        <a:off x="196703" y="1870995"/>
        <a:ext cx="783971" cy="783971"/>
      </dsp:txXfrm>
    </dsp:sp>
    <dsp:sp modelId="{A3ACA576-100C-4077-9269-374DF6550CA7}">
      <dsp:nvSpPr>
        <dsp:cNvPr id="0" name=""/>
        <dsp:cNvSpPr/>
      </dsp:nvSpPr>
      <dsp:spPr>
        <a:xfrm rot="10800000">
          <a:off x="382999" y="2904586"/>
          <a:ext cx="411379" cy="321751"/>
        </a:xfrm>
        <a:prstGeom prst="triangl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AED6F9F-4A8F-4D92-A365-64D485813C78}">
      <dsp:nvSpPr>
        <dsp:cNvPr id="0" name=""/>
        <dsp:cNvSpPr/>
      </dsp:nvSpPr>
      <dsp:spPr>
        <a:xfrm>
          <a:off x="196703" y="3457745"/>
          <a:ext cx="783971" cy="783971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12</a:t>
          </a:r>
          <a:endParaRPr lang="cs-CZ" sz="3000" kern="1200" dirty="0"/>
        </a:p>
      </dsp:txBody>
      <dsp:txXfrm>
        <a:off x="196703" y="3457745"/>
        <a:ext cx="783971" cy="783971"/>
      </dsp:txXfrm>
    </dsp:sp>
    <dsp:sp modelId="{AC585CC0-5482-46F6-BFB3-60A55E08A615}">
      <dsp:nvSpPr>
        <dsp:cNvPr id="0" name=""/>
        <dsp:cNvSpPr/>
      </dsp:nvSpPr>
      <dsp:spPr>
        <a:xfrm rot="5400000">
          <a:off x="1273633" y="3688855"/>
          <a:ext cx="411379" cy="321751"/>
        </a:xfrm>
        <a:prstGeom prst="triangl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C58DEA-8F4E-43C1-8C08-FA7D72991434}">
      <dsp:nvSpPr>
        <dsp:cNvPr id="0" name=""/>
        <dsp:cNvSpPr/>
      </dsp:nvSpPr>
      <dsp:spPr>
        <a:xfrm>
          <a:off x="1959758" y="3457745"/>
          <a:ext cx="783971" cy="783971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 16</a:t>
          </a:r>
          <a:endParaRPr lang="cs-CZ" sz="3000" kern="1200" dirty="0"/>
        </a:p>
      </dsp:txBody>
      <dsp:txXfrm>
        <a:off x="1959758" y="3457745"/>
        <a:ext cx="783971" cy="783971"/>
      </dsp:txXfrm>
    </dsp:sp>
    <dsp:sp modelId="{FB628531-B6ED-4A74-8462-7D3F9ACDD45B}">
      <dsp:nvSpPr>
        <dsp:cNvPr id="0" name=""/>
        <dsp:cNvSpPr/>
      </dsp:nvSpPr>
      <dsp:spPr>
        <a:xfrm>
          <a:off x="2146055" y="2886374"/>
          <a:ext cx="411379" cy="321751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A04AE59-7A49-4AE5-AEC6-EA3093CA32EB}">
      <dsp:nvSpPr>
        <dsp:cNvPr id="0" name=""/>
        <dsp:cNvSpPr/>
      </dsp:nvSpPr>
      <dsp:spPr>
        <a:xfrm>
          <a:off x="1959758" y="1870995"/>
          <a:ext cx="783971" cy="783971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 dirty="0"/>
        </a:p>
      </dsp:txBody>
      <dsp:txXfrm>
        <a:off x="1959758" y="1870995"/>
        <a:ext cx="783971" cy="783971"/>
      </dsp:txXfrm>
    </dsp:sp>
    <dsp:sp modelId="{0E6CE697-73EA-4E33-8C87-6D060B80B6B0}">
      <dsp:nvSpPr>
        <dsp:cNvPr id="0" name=""/>
        <dsp:cNvSpPr/>
      </dsp:nvSpPr>
      <dsp:spPr>
        <a:xfrm>
          <a:off x="2146055" y="1299624"/>
          <a:ext cx="411379" cy="321751"/>
        </a:xfrm>
        <a:prstGeom prst="triangl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BFBCA62-4EBF-4B54-84B1-AD81B3BE3F18}">
      <dsp:nvSpPr>
        <dsp:cNvPr id="0" name=""/>
        <dsp:cNvSpPr/>
      </dsp:nvSpPr>
      <dsp:spPr>
        <a:xfrm>
          <a:off x="1959758" y="284245"/>
          <a:ext cx="783971" cy="783971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 24</a:t>
          </a:r>
          <a:endParaRPr lang="cs-CZ" sz="3000" kern="1200" dirty="0"/>
        </a:p>
      </dsp:txBody>
      <dsp:txXfrm>
        <a:off x="1959758" y="284245"/>
        <a:ext cx="783971" cy="783971"/>
      </dsp:txXfrm>
    </dsp:sp>
    <dsp:sp modelId="{8DDF3CAB-2091-4B65-8A7E-1176DD054E4E}">
      <dsp:nvSpPr>
        <dsp:cNvPr id="0" name=""/>
        <dsp:cNvSpPr/>
      </dsp:nvSpPr>
      <dsp:spPr>
        <a:xfrm rot="5400000">
          <a:off x="3036688" y="515355"/>
          <a:ext cx="411379" cy="321751"/>
        </a:xfrm>
        <a:prstGeom prst="triangl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5F2EBA3-38BF-4558-8336-534B70167B2C}">
      <dsp:nvSpPr>
        <dsp:cNvPr id="0" name=""/>
        <dsp:cNvSpPr/>
      </dsp:nvSpPr>
      <dsp:spPr>
        <a:xfrm>
          <a:off x="3722814" y="284245"/>
          <a:ext cx="783971" cy="783971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28</a:t>
          </a:r>
          <a:endParaRPr lang="cs-CZ" sz="3000" kern="1200" dirty="0"/>
        </a:p>
      </dsp:txBody>
      <dsp:txXfrm>
        <a:off x="3722814" y="284245"/>
        <a:ext cx="783971" cy="783971"/>
      </dsp:txXfrm>
    </dsp:sp>
    <dsp:sp modelId="{4A9A8408-562F-4DD5-9AD0-90E419EA95BB}">
      <dsp:nvSpPr>
        <dsp:cNvPr id="0" name=""/>
        <dsp:cNvSpPr/>
      </dsp:nvSpPr>
      <dsp:spPr>
        <a:xfrm rot="10800000">
          <a:off x="3909110" y="1317837"/>
          <a:ext cx="411379" cy="321751"/>
        </a:xfrm>
        <a:prstGeom prst="triangl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1CF40E2-F5F7-4769-BAA9-4992BD0B4BEF}">
      <dsp:nvSpPr>
        <dsp:cNvPr id="0" name=""/>
        <dsp:cNvSpPr/>
      </dsp:nvSpPr>
      <dsp:spPr>
        <a:xfrm>
          <a:off x="3722814" y="1870995"/>
          <a:ext cx="783971" cy="783971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 dirty="0"/>
        </a:p>
      </dsp:txBody>
      <dsp:txXfrm>
        <a:off x="3722814" y="1870995"/>
        <a:ext cx="783971" cy="783971"/>
      </dsp:txXfrm>
    </dsp:sp>
    <dsp:sp modelId="{0F85E514-4E03-41C8-A88C-79B2932A3E0E}">
      <dsp:nvSpPr>
        <dsp:cNvPr id="0" name=""/>
        <dsp:cNvSpPr/>
      </dsp:nvSpPr>
      <dsp:spPr>
        <a:xfrm rot="10800000">
          <a:off x="3909110" y="2904586"/>
          <a:ext cx="411379" cy="321751"/>
        </a:xfrm>
        <a:prstGeom prst="triangl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33DFBE8-904C-422F-86AC-B562B045C44F}">
      <dsp:nvSpPr>
        <dsp:cNvPr id="0" name=""/>
        <dsp:cNvSpPr/>
      </dsp:nvSpPr>
      <dsp:spPr>
        <a:xfrm>
          <a:off x="3722814" y="3457745"/>
          <a:ext cx="783971" cy="783971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 36</a:t>
          </a:r>
          <a:endParaRPr lang="cs-CZ" sz="3000" kern="1200" dirty="0"/>
        </a:p>
      </dsp:txBody>
      <dsp:txXfrm>
        <a:off x="3722814" y="3457745"/>
        <a:ext cx="783971" cy="783971"/>
      </dsp:txXfrm>
    </dsp:sp>
    <dsp:sp modelId="{5514FAB1-C26B-4539-95EB-E2C0FDFB8F82}">
      <dsp:nvSpPr>
        <dsp:cNvPr id="0" name=""/>
        <dsp:cNvSpPr/>
      </dsp:nvSpPr>
      <dsp:spPr>
        <a:xfrm rot="5400000">
          <a:off x="4799743" y="3688855"/>
          <a:ext cx="411379" cy="321751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13B17FD-FF10-4E61-B0E5-2E6F72347008}">
      <dsp:nvSpPr>
        <dsp:cNvPr id="0" name=""/>
        <dsp:cNvSpPr/>
      </dsp:nvSpPr>
      <dsp:spPr>
        <a:xfrm>
          <a:off x="5485869" y="3457745"/>
          <a:ext cx="783971" cy="783971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40</a:t>
          </a:r>
          <a:endParaRPr lang="cs-CZ" sz="3000" kern="1200" dirty="0"/>
        </a:p>
      </dsp:txBody>
      <dsp:txXfrm>
        <a:off x="5485869" y="3457745"/>
        <a:ext cx="783971" cy="783971"/>
      </dsp:txXfrm>
    </dsp:sp>
    <dsp:sp modelId="{AA5CBC6F-DE0C-4E3E-BAE4-B1249B2553A4}">
      <dsp:nvSpPr>
        <dsp:cNvPr id="0" name=""/>
        <dsp:cNvSpPr/>
      </dsp:nvSpPr>
      <dsp:spPr>
        <a:xfrm>
          <a:off x="5672165" y="2886374"/>
          <a:ext cx="411379" cy="321751"/>
        </a:xfrm>
        <a:prstGeom prst="triangl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3BC31C8-5259-49C2-891F-495E3F5D3102}">
      <dsp:nvSpPr>
        <dsp:cNvPr id="0" name=""/>
        <dsp:cNvSpPr/>
      </dsp:nvSpPr>
      <dsp:spPr>
        <a:xfrm>
          <a:off x="5485869" y="1870995"/>
          <a:ext cx="783971" cy="783971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 dirty="0"/>
        </a:p>
      </dsp:txBody>
      <dsp:txXfrm>
        <a:off x="5485869" y="1870995"/>
        <a:ext cx="783971" cy="783971"/>
      </dsp:txXfrm>
    </dsp:sp>
    <dsp:sp modelId="{FB4638D9-4561-479F-AD9E-7FE7DF340D84}">
      <dsp:nvSpPr>
        <dsp:cNvPr id="0" name=""/>
        <dsp:cNvSpPr/>
      </dsp:nvSpPr>
      <dsp:spPr>
        <a:xfrm>
          <a:off x="5672165" y="1299624"/>
          <a:ext cx="411379" cy="321751"/>
        </a:xfrm>
        <a:prstGeom prst="triangl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43A6097-0DB5-45A0-9AD3-D6C306F3B80F}">
      <dsp:nvSpPr>
        <dsp:cNvPr id="0" name=""/>
        <dsp:cNvSpPr/>
      </dsp:nvSpPr>
      <dsp:spPr>
        <a:xfrm>
          <a:off x="5485869" y="284245"/>
          <a:ext cx="783971" cy="783971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48</a:t>
          </a:r>
          <a:endParaRPr lang="cs-CZ" sz="3000" kern="1200" dirty="0"/>
        </a:p>
      </dsp:txBody>
      <dsp:txXfrm>
        <a:off x="5485869" y="284245"/>
        <a:ext cx="783971" cy="783971"/>
      </dsp:txXfrm>
    </dsp:sp>
    <dsp:sp modelId="{F3421222-99DD-4F40-8A1F-3C54B649F06B}">
      <dsp:nvSpPr>
        <dsp:cNvPr id="0" name=""/>
        <dsp:cNvSpPr/>
      </dsp:nvSpPr>
      <dsp:spPr>
        <a:xfrm rot="5400000">
          <a:off x="6562799" y="515355"/>
          <a:ext cx="411379" cy="321751"/>
        </a:xfrm>
        <a:prstGeom prst="triangl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F1D830F-A3FE-4A09-B854-2916531C007D}">
      <dsp:nvSpPr>
        <dsp:cNvPr id="0" name=""/>
        <dsp:cNvSpPr/>
      </dsp:nvSpPr>
      <dsp:spPr>
        <a:xfrm>
          <a:off x="7248924" y="284245"/>
          <a:ext cx="783971" cy="783971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52</a:t>
          </a:r>
          <a:endParaRPr lang="cs-CZ" sz="3000" kern="1200" dirty="0"/>
        </a:p>
      </dsp:txBody>
      <dsp:txXfrm>
        <a:off x="7248924" y="284245"/>
        <a:ext cx="783971" cy="783971"/>
      </dsp:txXfrm>
    </dsp:sp>
    <dsp:sp modelId="{C7D157C2-B412-422B-812A-11B2A2B390F2}">
      <dsp:nvSpPr>
        <dsp:cNvPr id="0" name=""/>
        <dsp:cNvSpPr/>
      </dsp:nvSpPr>
      <dsp:spPr>
        <a:xfrm rot="10800000">
          <a:off x="7435220" y="1317837"/>
          <a:ext cx="411379" cy="321751"/>
        </a:xfrm>
        <a:prstGeom prst="triangl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71852F7-7DB4-42BE-99CC-0ED5040E7F59}">
      <dsp:nvSpPr>
        <dsp:cNvPr id="0" name=""/>
        <dsp:cNvSpPr/>
      </dsp:nvSpPr>
      <dsp:spPr>
        <a:xfrm>
          <a:off x="7248924" y="1870995"/>
          <a:ext cx="783971" cy="783971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kern="1200" dirty="0"/>
        </a:p>
      </dsp:txBody>
      <dsp:txXfrm>
        <a:off x="7248924" y="1870995"/>
        <a:ext cx="783971" cy="783971"/>
      </dsp:txXfrm>
    </dsp:sp>
    <dsp:sp modelId="{C0870244-2BE3-46B8-88A3-D70FBDB4B377}">
      <dsp:nvSpPr>
        <dsp:cNvPr id="0" name=""/>
        <dsp:cNvSpPr/>
      </dsp:nvSpPr>
      <dsp:spPr>
        <a:xfrm rot="10800000">
          <a:off x="7435220" y="2806737"/>
          <a:ext cx="411379" cy="321751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12071F4-B3D2-4DF9-A658-513EC63EC7FF}">
      <dsp:nvSpPr>
        <dsp:cNvPr id="0" name=""/>
        <dsp:cNvSpPr/>
      </dsp:nvSpPr>
      <dsp:spPr>
        <a:xfrm>
          <a:off x="7053225" y="3262046"/>
          <a:ext cx="1175370" cy="1175370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0" tIns="63500" rIns="63500" bIns="635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000" kern="1200" dirty="0" smtClean="0"/>
            <a:t>60</a:t>
          </a:r>
          <a:endParaRPr lang="cs-CZ" sz="5000" kern="1200" dirty="0"/>
        </a:p>
      </dsp:txBody>
      <dsp:txXfrm>
        <a:off x="7053225" y="3262046"/>
        <a:ext cx="1175370" cy="11753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4F2B5-6AF1-45DA-A471-730E3CDB49A1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0A6D5-4C19-453A-AE1D-453AF3B0530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4F2B5-6AF1-45DA-A471-730E3CDB49A1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0A6D5-4C19-453A-AE1D-453AF3B0530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4F2B5-6AF1-45DA-A471-730E3CDB49A1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0A6D5-4C19-453A-AE1D-453AF3B0530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4F2B5-6AF1-45DA-A471-730E3CDB49A1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0A6D5-4C19-453A-AE1D-453AF3B0530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4F2B5-6AF1-45DA-A471-730E3CDB49A1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0A6D5-4C19-453A-AE1D-453AF3B0530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4F2B5-6AF1-45DA-A471-730E3CDB49A1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0A6D5-4C19-453A-AE1D-453AF3B0530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4F2B5-6AF1-45DA-A471-730E3CDB49A1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0A6D5-4C19-453A-AE1D-453AF3B0530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4F2B5-6AF1-45DA-A471-730E3CDB49A1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0A6D5-4C19-453A-AE1D-453AF3B0530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4F2B5-6AF1-45DA-A471-730E3CDB49A1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0A6D5-4C19-453A-AE1D-453AF3B0530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4F2B5-6AF1-45DA-A471-730E3CDB49A1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0A6D5-4C19-453A-AE1D-453AF3B0530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4F2B5-6AF1-45DA-A471-730E3CDB49A1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0A6D5-4C19-453A-AE1D-453AF3B0530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84F2B5-6AF1-45DA-A471-730E3CDB49A1}" type="datetimeFigureOut">
              <a:rPr lang="cs-CZ" smtClean="0"/>
              <a:pPr/>
              <a:t>23.11.2011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50A6D5-4C19-453A-AE1D-453AF3B0530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37846701"/>
              </p:ext>
            </p:extLst>
          </p:nvPr>
        </p:nvGraphicFramePr>
        <p:xfrm>
          <a:off x="467544" y="2204864"/>
          <a:ext cx="8136904" cy="1828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36904"/>
              </a:tblGrid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 : ZŠ Pardubice - Spořilov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: Mgr. Věra Hajnová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VY_42_INOVACE_MATEMATIKA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4_20.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Procvičujeme násobilku 4 a 5, 2. díl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Procvičujeme násobilku 4 a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5, 2.díl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CZ.1.07/1.4.00/21.234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88640"/>
            <a:ext cx="5753100" cy="14097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82162590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8"/>
            <a:ext cx="7772400" cy="1470025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Procvičujeme násobilku 4 a 5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r"/>
            <a:endParaRPr lang="cs-CZ" sz="1400" dirty="0" smtClean="0"/>
          </a:p>
          <a:p>
            <a:pPr algn="r"/>
            <a:endParaRPr lang="cs-CZ" sz="1400" dirty="0"/>
          </a:p>
          <a:p>
            <a:pPr algn="r"/>
            <a:endParaRPr lang="cs-CZ" sz="1400" dirty="0" smtClean="0"/>
          </a:p>
          <a:p>
            <a:pPr algn="r"/>
            <a:r>
              <a:rPr lang="cs-CZ" sz="1400" dirty="0" smtClean="0"/>
              <a:t>Autorem je Mgr.Věra Hajnová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708920"/>
            <a:ext cx="7488832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Určeno pro : 2. a 3. třídu</a:t>
            </a:r>
          </a:p>
          <a:p>
            <a:r>
              <a:rPr lang="cs-CZ" dirty="0" smtClean="0"/>
              <a:t>Anotace : upevnění a procvičení násobilky 4 a 5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Porovnej &lt;  &gt; =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2 x 4                 2 x 5</a:t>
            </a:r>
          </a:p>
          <a:p>
            <a:r>
              <a:rPr lang="cs-CZ" dirty="0" smtClean="0"/>
              <a:t>5 x 2                 4 x 3</a:t>
            </a:r>
          </a:p>
          <a:p>
            <a:r>
              <a:rPr lang="cs-CZ" dirty="0" smtClean="0"/>
              <a:t>4 x 9                 6 x 5</a:t>
            </a:r>
          </a:p>
          <a:p>
            <a:r>
              <a:rPr lang="cs-CZ" dirty="0" smtClean="0"/>
              <a:t>5 x 3                 3 x 5</a:t>
            </a:r>
          </a:p>
          <a:p>
            <a:r>
              <a:rPr lang="cs-CZ" dirty="0" smtClean="0"/>
              <a:t>5 x 7                 8 x 4</a:t>
            </a:r>
          </a:p>
          <a:p>
            <a:r>
              <a:rPr lang="cs-CZ" dirty="0" smtClean="0"/>
              <a:t>4 x 2                 6 x 4</a:t>
            </a:r>
          </a:p>
          <a:p>
            <a:r>
              <a:rPr lang="cs-CZ" dirty="0" smtClean="0"/>
              <a:t>9 x 4                 3 x 5</a:t>
            </a:r>
          </a:p>
          <a:p>
            <a:r>
              <a:rPr lang="cs-CZ" dirty="0" smtClean="0"/>
              <a:t>4 x 5                 6 x 5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7" name="Zástupný symbol pro obsah 6" descr="hry-houpacka.gif"/>
          <p:cNvPicPr>
            <a:picLocks noGrp="1" noChangeAspect="1"/>
          </p:cNvPicPr>
          <p:nvPr>
            <p:ph sz="quarter" idx="4"/>
          </p:nvPr>
        </p:nvPicPr>
        <p:blipFill>
          <a:blip r:embed="rId2" cstate="print"/>
          <a:stretch>
            <a:fillRect/>
          </a:stretch>
        </p:blipFill>
        <p:spPr>
          <a:xfrm>
            <a:off x="4860032" y="2276872"/>
            <a:ext cx="4041775" cy="3219863"/>
          </a:xfrm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Doplň správně číselnou řadu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med"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Doplň chybějící číslice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2 x ? = 8</a:t>
            </a:r>
          </a:p>
          <a:p>
            <a:r>
              <a:rPr lang="cs-CZ" dirty="0" smtClean="0"/>
              <a:t>5 x 4 =</a:t>
            </a:r>
          </a:p>
          <a:p>
            <a:r>
              <a:rPr lang="cs-CZ" dirty="0" smtClean="0"/>
              <a:t>? </a:t>
            </a:r>
            <a:r>
              <a:rPr lang="cs-CZ" dirty="0"/>
              <a:t>x</a:t>
            </a:r>
            <a:r>
              <a:rPr lang="cs-CZ" dirty="0" smtClean="0"/>
              <a:t> 5 = 10</a:t>
            </a:r>
          </a:p>
          <a:p>
            <a:r>
              <a:rPr lang="cs-CZ" dirty="0" smtClean="0"/>
              <a:t>8 x ? = 40</a:t>
            </a:r>
          </a:p>
          <a:p>
            <a:r>
              <a:rPr lang="cs-CZ" dirty="0" smtClean="0"/>
              <a:t>3 x 5 = ?</a:t>
            </a:r>
          </a:p>
          <a:p>
            <a:r>
              <a:rPr lang="cs-CZ" dirty="0" smtClean="0"/>
              <a:t>6 x ? = 24</a:t>
            </a:r>
          </a:p>
          <a:p>
            <a:r>
              <a:rPr lang="cs-CZ" dirty="0" smtClean="0"/>
              <a:t>? x 9 = 36</a:t>
            </a:r>
          </a:p>
          <a:p>
            <a:r>
              <a:rPr lang="cs-CZ" dirty="0" smtClean="0"/>
              <a:t>4 x ? = 16</a:t>
            </a:r>
            <a:endParaRPr lang="cs-CZ" dirty="0"/>
          </a:p>
        </p:txBody>
      </p:sp>
      <p:pic>
        <p:nvPicPr>
          <p:cNvPr id="5" name="Zástupný symbol pro obsah 4" descr="bboo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1787341"/>
            <a:ext cx="4038600" cy="41516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Zdroje :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626968" cy="4525963"/>
          </a:xfrm>
        </p:spPr>
        <p:txBody>
          <a:bodyPr>
            <a:normAutofit/>
          </a:bodyPr>
          <a:lstStyle/>
          <a:p>
            <a:r>
              <a:rPr lang="cs-CZ" sz="1400" dirty="0"/>
              <a:t>http://</a:t>
            </a:r>
            <a:r>
              <a:rPr lang="cs-CZ" sz="1400" dirty="0" smtClean="0"/>
              <a:t>www.omalovankyprodeti.cz/k-vytisknuti </a:t>
            </a:r>
          </a:p>
          <a:p>
            <a:r>
              <a:rPr lang="cs-CZ" sz="1400" dirty="0" smtClean="0"/>
              <a:t>http://www.predskolaci.cz/?p=2334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Pokud není uvedeno jinak, autorem textu je Mgr. Věra Hajnová .</a:t>
            </a:r>
          </a:p>
        </p:txBody>
      </p:sp>
    </p:spTree>
    <p:extLst>
      <p:ext uri="{BB962C8B-B14F-4D97-AF65-F5344CB8AC3E}">
        <p14:creationId xmlns="" xmlns:p14="http://schemas.microsoft.com/office/powerpoint/2010/main" val="337032741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204</Words>
  <Application>Microsoft Office PowerPoint</Application>
  <PresentationFormat>Předvádění na obrazovce (4:3)</PresentationFormat>
  <Paragraphs>49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Procvičujeme násobilku 4 a 5</vt:lpstr>
      <vt:lpstr>Porovnej &lt;  &gt; =</vt:lpstr>
      <vt:lpstr>Doplň správně číselnou řadu</vt:lpstr>
      <vt:lpstr>Doplň chybějící číslice</vt:lpstr>
      <vt:lpstr>Zdroje 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veronika</dc:creator>
  <cp:lastModifiedBy>uživatel</cp:lastModifiedBy>
  <cp:revision>4</cp:revision>
  <dcterms:created xsi:type="dcterms:W3CDTF">2011-11-23T11:21:34Z</dcterms:created>
  <dcterms:modified xsi:type="dcterms:W3CDTF">2011-11-23T14:16:34Z</dcterms:modified>
</cp:coreProperties>
</file>