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4664D-2FF6-4DBC-AB11-EECD4486C366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173A3-DC45-4D8D-A33A-DB26DE429E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2780928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4_23.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Matematika pro chytré hlavičky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Početní výkony s přirozenými čísly v oboru 0 – 100.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Opakování učiva 3.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Určeno pro : 3. třídu</a:t>
            </a:r>
          </a:p>
          <a:p>
            <a:pPr algn="l"/>
            <a:r>
              <a:rPr lang="cs-CZ" dirty="0" smtClean="0"/>
              <a:t>Anotace : procvičení a opakování počítání vhodné pro začátek 3. ročníku</a:t>
            </a:r>
          </a:p>
          <a:p>
            <a:pPr algn="l"/>
            <a:endParaRPr lang="cs-CZ" dirty="0" smtClean="0"/>
          </a:p>
          <a:p>
            <a:pPr algn="r"/>
            <a:r>
              <a:rPr lang="cs-CZ" dirty="0" smtClean="0"/>
              <a:t>Autorem je Mgr. Věra Hajnová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Vypočítej a doplň správně do tabulky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1" y="1600200"/>
          <a:ext cx="8147251" cy="434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63893"/>
                <a:gridCol w="1163893"/>
                <a:gridCol w="1163893"/>
                <a:gridCol w="1163893"/>
                <a:gridCol w="1163893"/>
                <a:gridCol w="1163893"/>
                <a:gridCol w="1163893"/>
              </a:tblGrid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9 .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 .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28 +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 +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 .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37 +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5436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 . x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Jaké číslo musíš odečíst nebo přičíst, abys dostal výsledek 63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2780928"/>
          <a:ext cx="8229600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/>
                      <a:r>
                        <a:rPr lang="cs-CZ" sz="8800" dirty="0" smtClean="0"/>
                        <a:t>63</a:t>
                      </a:r>
                      <a:endParaRPr lang="cs-CZ" sz="88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strips dir="r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Vypočítej správně slovní úlohu, nezapomeň na zápis, rovnici a odpověď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Květinářka jela na trh s květinami. Vezla jich 11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ošů. V každém koši byly 3 růže, 4 karafiáty</a:t>
            </a:r>
          </a:p>
          <a:p>
            <a:pPr>
              <a:buNone/>
            </a:pPr>
            <a:r>
              <a:rPr lang="cs-CZ" dirty="0" smtClean="0"/>
              <a:t>a 3 tulipány.</a:t>
            </a:r>
          </a:p>
          <a:p>
            <a:pPr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b="1" i="1" dirty="0" smtClean="0"/>
              <a:t>Kolik květin přinesla od každého druhu?</a:t>
            </a:r>
          </a:p>
          <a:p>
            <a:pPr marL="514350" indent="-514350">
              <a:buAutoNum type="alphaLcParenR"/>
            </a:pPr>
            <a:r>
              <a:rPr lang="cs-CZ" b="1" i="1" dirty="0" smtClean="0"/>
              <a:t>Kolik květin přinesla celkem? </a:t>
            </a:r>
          </a:p>
        </p:txBody>
      </p:sp>
    </p:spTree>
  </p:cSld>
  <p:clrMapOvr>
    <a:masterClrMapping/>
  </p:clrMapOvr>
  <p:transition spd="med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:</a:t>
            </a:r>
          </a:p>
          <a:p>
            <a:endParaRPr lang="cs-CZ" dirty="0"/>
          </a:p>
          <a:p>
            <a:r>
              <a:rPr lang="cs-CZ" dirty="0" smtClean="0"/>
              <a:t>Šulc, Petr. </a:t>
            </a:r>
            <a:r>
              <a:rPr lang="cs-CZ" dirty="0" err="1" smtClean="0"/>
              <a:t>Vilgusová</a:t>
            </a:r>
            <a:r>
              <a:rPr lang="cs-CZ" dirty="0" smtClean="0"/>
              <a:t>, Hedvika. </a:t>
            </a:r>
            <a:r>
              <a:rPr lang="cs-CZ" i="1" dirty="0" smtClean="0"/>
              <a:t>Poradím si s matematikou 3.třídy ZŠ</a:t>
            </a:r>
            <a:r>
              <a:rPr lang="cs-CZ" dirty="0" smtClean="0"/>
              <a:t>. Nakladatelství Pierot. ISBN 978-80-7353-184-3.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199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Opakování učiva 3. ročník</vt:lpstr>
      <vt:lpstr>Vypočítej a doplň správně do tabulky :</vt:lpstr>
      <vt:lpstr>Jaké číslo musíš odečíst nebo přičíst, abys dostal výsledek 63 :</vt:lpstr>
      <vt:lpstr>Vypočítej správně slovní úlohu, nezapomeň na zápis, rovnici a odpověď 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4</cp:revision>
  <dcterms:created xsi:type="dcterms:W3CDTF">2011-11-19T11:26:03Z</dcterms:created>
  <dcterms:modified xsi:type="dcterms:W3CDTF">2011-11-23T14:25:49Z</dcterms:modified>
</cp:coreProperties>
</file>