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5B6BA-CB61-4077-878C-FD71B164AD3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367E4-697E-43A1-948F-D29F81B0A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5B6BA-CB61-4077-878C-FD71B164AD3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367E4-697E-43A1-948F-D29F81B0A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5B6BA-CB61-4077-878C-FD71B164AD3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367E4-697E-43A1-948F-D29F81B0A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5B6BA-CB61-4077-878C-FD71B164AD3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367E4-697E-43A1-948F-D29F81B0A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5B6BA-CB61-4077-878C-FD71B164AD3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367E4-697E-43A1-948F-D29F81B0A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5B6BA-CB61-4077-878C-FD71B164AD3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367E4-697E-43A1-948F-D29F81B0A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5B6BA-CB61-4077-878C-FD71B164AD3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367E4-697E-43A1-948F-D29F81B0A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5B6BA-CB61-4077-878C-FD71B164AD3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367E4-697E-43A1-948F-D29F81B0A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5B6BA-CB61-4077-878C-FD71B164AD3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367E4-697E-43A1-948F-D29F81B0A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5B6BA-CB61-4077-878C-FD71B164AD3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367E4-697E-43A1-948F-D29F81B0A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25B6BA-CB61-4077-878C-FD71B164AD3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7367E4-697E-43A1-948F-D29F81B0A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25B6BA-CB61-4077-878C-FD71B164AD37}" type="datetimeFigureOut">
              <a:rPr lang="cs-CZ" smtClean="0"/>
              <a:pPr/>
              <a:t>23.11.2011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7367E4-697E-43A1-948F-D29F81B0AB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714480" y="357166"/>
            <a:ext cx="5753100" cy="14097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3068960"/>
          <a:ext cx="8136904" cy="2103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3690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 : ZŠ Pardubice - </a:t>
                      </a:r>
                      <a:r>
                        <a:rPr lang="cs-CZ" dirty="0" err="1" smtClean="0"/>
                        <a:t>Spořilov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 : Mgr. Věra Hajnová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VY_42_INOVACE_MATEMATIKA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4_25.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Početní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výkony s přirozenými čísly v oboru 0 – 100.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Početní výkony s přirozenými čísly v oboru 0 – 100.</a:t>
                      </a:r>
                      <a:endParaRPr lang="cs-CZ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 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CZ.1.07/1.4.00/21.234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Početní výkony s přirozenými čísly v oboru 0 – 100.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800800" cy="1752600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dirty="0" smtClean="0"/>
              <a:t>Určeno pro : 3. třídu</a:t>
            </a:r>
          </a:p>
          <a:p>
            <a:pPr algn="l"/>
            <a:r>
              <a:rPr lang="cs-CZ" dirty="0" smtClean="0"/>
              <a:t>Anotace : procvičení a opakování počítání s přirozenými čísly v oboru 0 – 100.</a:t>
            </a:r>
          </a:p>
          <a:p>
            <a:pPr algn="l"/>
            <a:endParaRPr lang="cs-CZ" dirty="0" smtClean="0"/>
          </a:p>
          <a:p>
            <a:pPr algn="r"/>
            <a:r>
              <a:rPr lang="cs-CZ" dirty="0" smtClean="0"/>
              <a:t>Autorem je Mgr. Věra Hajnová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Zopakuj si …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2492896"/>
          <a:ext cx="8291265" cy="2160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8253"/>
                <a:gridCol w="1658253"/>
                <a:gridCol w="1658253"/>
                <a:gridCol w="1658253"/>
                <a:gridCol w="1658253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SČÍTANEC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+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SČÍTANEC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SOU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ČET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MENŠENEC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 - 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MENŠITEL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ROZ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DÍL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ČINITEL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ČINITEL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SOU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ČIN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DĚLENEC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: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DĚLITEL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=</a:t>
                      </a:r>
                      <a:endParaRPr lang="cs-CZ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PO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DÍL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6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Vypočítej součet čísel, zapiš znaky  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691680" y="1628800"/>
          <a:ext cx="5554960" cy="506285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10992"/>
                <a:gridCol w="1110992"/>
                <a:gridCol w="1110992"/>
                <a:gridCol w="1110992"/>
                <a:gridCol w="1110992"/>
              </a:tblGrid>
              <a:tr h="640080">
                <a:tc>
                  <a:txBody>
                    <a:bodyPr/>
                    <a:lstStyle/>
                    <a:p>
                      <a:r>
                        <a:rPr lang="cs-CZ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SČÍTANEC</a:t>
                      </a:r>
                      <a:endParaRPr lang="cs-CZ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SČÍTANEC</a:t>
                      </a:r>
                      <a:endParaRPr lang="cs-CZ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SOUČET</a:t>
                      </a:r>
                      <a:endParaRPr lang="cs-CZ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44227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10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10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44227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35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4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44227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19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7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44227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28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9</a:t>
                      </a: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44227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15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20</a:t>
                      </a: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44227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13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13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44227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28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40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44227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50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19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44227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6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79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44227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5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88</a:t>
                      </a:r>
                      <a:endParaRPr lang="cs-CZ" sz="20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7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Vypočítej rozdíl čísel, zapiš znaky 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115615" y="1556792"/>
          <a:ext cx="6347050" cy="511256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69410"/>
                <a:gridCol w="1269410"/>
                <a:gridCol w="1269410"/>
                <a:gridCol w="1269410"/>
                <a:gridCol w="1269410"/>
              </a:tblGrid>
              <a:tr h="464779">
                <a:tc>
                  <a:txBody>
                    <a:bodyPr/>
                    <a:lstStyle/>
                    <a:p>
                      <a:r>
                        <a:rPr lang="cs-CZ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MENŠENEC</a:t>
                      </a:r>
                      <a:endParaRPr lang="cs-CZ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MENŠITEL</a:t>
                      </a:r>
                      <a:endParaRPr lang="cs-CZ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ROZDÍL</a:t>
                      </a:r>
                      <a:endParaRPr lang="cs-CZ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100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10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68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22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35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78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9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36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85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15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32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20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11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477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80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40</a:t>
                      </a:r>
                      <a:endParaRPr lang="cs-CZ" b="1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1760" y="5229200"/>
            <a:ext cx="65344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cs-CZ" dirty="0" smtClean="0"/>
              <a:t>Autorem veškerého použitého materiálu je Mgr. Věra Hajnová</a:t>
            </a:r>
            <a:endParaRPr lang="cs-CZ" dirty="0"/>
          </a:p>
        </p:txBody>
      </p:sp>
      <p:pic>
        <p:nvPicPr>
          <p:cNvPr id="3" name="Obrázek 2" descr="33_11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3839" y="908720"/>
            <a:ext cx="4961433" cy="31832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177</Words>
  <Application>Microsoft Office PowerPoint</Application>
  <PresentationFormat>Předvádění na obrazovce (4:3)</PresentationFormat>
  <Paragraphs>80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Početní výkony s přirozenými čísly v oboru 0 – 100.</vt:lpstr>
      <vt:lpstr>Zopakuj si …</vt:lpstr>
      <vt:lpstr>Vypočítej součet čísel, zapiš znaky  :</vt:lpstr>
      <vt:lpstr>Vypočítej rozdíl čísel, zapiš znaky :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veronika</dc:creator>
  <cp:lastModifiedBy>uživatel</cp:lastModifiedBy>
  <cp:revision>4</cp:revision>
  <dcterms:created xsi:type="dcterms:W3CDTF">2011-11-17T16:02:32Z</dcterms:created>
  <dcterms:modified xsi:type="dcterms:W3CDTF">2011-11-23T14:29:12Z</dcterms:modified>
</cp:coreProperties>
</file>