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1701"/>
    <a:srgbClr val="FFF90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2D25D-E161-4107-8CA5-438AE036E254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8598F-E838-48D6-9A0C-311903E76CB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14480" y="3571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2780928"/>
          <a:ext cx="8136904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4_26. Sčítání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dvojciferných čísel zpaměti bez </a:t>
                      </a:r>
                      <a:r>
                        <a:rPr lang="cs-CZ" sz="18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přechodu desítky 1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Sčítání dvojciferných čísel zpaměti bez přechodu desítky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Sčítání dvojciferných čísel zpaměti bez přechodu desítky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dirty="0" smtClean="0"/>
              <a:t>Určeno </a:t>
            </a:r>
            <a:r>
              <a:rPr lang="cs-CZ" sz="1600" smtClean="0"/>
              <a:t>pro </a:t>
            </a:r>
            <a:r>
              <a:rPr lang="cs-CZ" sz="1600" smtClean="0"/>
              <a:t>: </a:t>
            </a:r>
            <a:r>
              <a:rPr lang="cs-CZ" sz="1600" dirty="0" smtClean="0"/>
              <a:t>3. třídu</a:t>
            </a:r>
          </a:p>
          <a:p>
            <a:pPr algn="l"/>
            <a:r>
              <a:rPr lang="cs-CZ" sz="1600" dirty="0" smtClean="0"/>
              <a:t>Anotace : </a:t>
            </a:r>
            <a:r>
              <a:rPr lang="cs-CZ" sz="1600" dirty="0" smtClean="0"/>
              <a:t>upevnění </a:t>
            </a:r>
            <a:r>
              <a:rPr lang="cs-CZ" sz="1600" dirty="0" smtClean="0"/>
              <a:t>a procvičení sčítání dvojciferných čísel</a:t>
            </a:r>
          </a:p>
          <a:p>
            <a:pPr algn="l"/>
            <a:endParaRPr lang="cs-CZ" sz="1600" dirty="0"/>
          </a:p>
          <a:p>
            <a:pPr algn="l"/>
            <a:endParaRPr lang="cs-CZ" sz="1600" dirty="0" smtClean="0"/>
          </a:p>
          <a:p>
            <a:pPr algn="r"/>
            <a:r>
              <a:rPr lang="cs-CZ" sz="1600" dirty="0" smtClean="0"/>
              <a:t>Autorem je Mgr. Věra Hajnová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rgbClr val="FFF907">
            <a:alpha val="3098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Vypočítej pomocí rozkladu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31 + 12 =              52 + 37 =               28 + 21 =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619672" y="2132856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H="1">
            <a:off x="1187624" y="2132856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2123728" y="1700808"/>
            <a:ext cx="5040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99592" y="2492896"/>
            <a:ext cx="43204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691680" y="2492896"/>
            <a:ext cx="43204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97989" y="353145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63 + 34 </a:t>
            </a:r>
            <a:r>
              <a:rPr lang="cs-CZ" sz="3600" dirty="0" smtClean="0"/>
              <a:t>= </a:t>
            </a:r>
            <a:endParaRPr lang="cs-CZ" sz="3600" dirty="0"/>
          </a:p>
        </p:txBody>
      </p:sp>
      <p:sp>
        <p:nvSpPr>
          <p:cNvPr id="13" name="Obdélník 12"/>
          <p:cNvSpPr/>
          <p:nvPr/>
        </p:nvSpPr>
        <p:spPr>
          <a:xfrm>
            <a:off x="2267744" y="3645024"/>
            <a:ext cx="504056" cy="43204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ovací čára 14"/>
          <p:cNvCxnSpPr/>
          <p:nvPr/>
        </p:nvCxnSpPr>
        <p:spPr>
          <a:xfrm flipH="1">
            <a:off x="1331640" y="4077072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763688" y="4077072"/>
            <a:ext cx="288032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1835696" y="4509120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899592" y="4509120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3491880" y="1700808"/>
            <a:ext cx="25922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400" dirty="0"/>
          </a:p>
        </p:txBody>
      </p:sp>
      <p:sp>
        <p:nvSpPr>
          <p:cNvPr id="23" name="Obdélník 22"/>
          <p:cNvSpPr/>
          <p:nvPr/>
        </p:nvSpPr>
        <p:spPr>
          <a:xfrm>
            <a:off x="5004048" y="1700808"/>
            <a:ext cx="5040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4427984" y="2132856"/>
            <a:ext cx="21602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H="1">
            <a:off x="3995936" y="2132856"/>
            <a:ext cx="21602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3635896" y="2492896"/>
            <a:ext cx="432048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499992" y="2492896"/>
            <a:ext cx="5040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7884368" y="1628800"/>
            <a:ext cx="5040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3" name="Přímá spojovací čára 32"/>
          <p:cNvCxnSpPr/>
          <p:nvPr/>
        </p:nvCxnSpPr>
        <p:spPr>
          <a:xfrm>
            <a:off x="7380312" y="2132856"/>
            <a:ext cx="144016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flipH="1">
            <a:off x="6948264" y="2060848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délník 35"/>
          <p:cNvSpPr/>
          <p:nvPr/>
        </p:nvSpPr>
        <p:spPr>
          <a:xfrm>
            <a:off x="6516216" y="2348880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380312" y="2348880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Obrázek 45" descr="g0101230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67454" y="3068960"/>
            <a:ext cx="3076545" cy="3789040"/>
          </a:xfrm>
          <a:prstGeom prst="rect">
            <a:avLst/>
          </a:prstGeom>
        </p:spPr>
      </p:pic>
      <p:sp>
        <p:nvSpPr>
          <p:cNvPr id="48" name="TextovéPole 47"/>
          <p:cNvSpPr txBox="1"/>
          <p:nvPr/>
        </p:nvSpPr>
        <p:spPr>
          <a:xfrm>
            <a:off x="3275856" y="357301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dirty="0" smtClean="0"/>
              <a:t>54 + 15 = </a:t>
            </a:r>
            <a:endParaRPr lang="cs-CZ" sz="3200" dirty="0"/>
          </a:p>
        </p:txBody>
      </p:sp>
      <p:sp>
        <p:nvSpPr>
          <p:cNvPr id="49" name="Obdélník 48"/>
          <p:cNvSpPr/>
          <p:nvPr/>
        </p:nvSpPr>
        <p:spPr>
          <a:xfrm>
            <a:off x="5076056" y="3645024"/>
            <a:ext cx="504056" cy="4320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1" name="Přímá spojovací čára 50"/>
          <p:cNvCxnSpPr/>
          <p:nvPr/>
        </p:nvCxnSpPr>
        <p:spPr>
          <a:xfrm>
            <a:off x="4499992" y="4077072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H="1">
            <a:off x="4211960" y="4077072"/>
            <a:ext cx="144016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bdélník 53"/>
          <p:cNvSpPr/>
          <p:nvPr/>
        </p:nvSpPr>
        <p:spPr>
          <a:xfrm>
            <a:off x="4644008" y="4365104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3851920" y="4365104"/>
            <a:ext cx="50405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do tabulky správné součty: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700808"/>
          <a:ext cx="1872208" cy="37518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  <a:gridCol w="936104"/>
              </a:tblGrid>
              <a:tr h="37518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 + 22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491880" y="1628796"/>
          <a:ext cx="1944216" cy="38958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2108"/>
                <a:gridCol w="972108"/>
              </a:tblGrid>
              <a:tr h="38958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 + b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89583">
                <a:tc>
                  <a:txBody>
                    <a:bodyPr/>
                    <a:lstStyle/>
                    <a:p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804248" y="1700808"/>
          <a:ext cx="1872208" cy="37518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/>
                <a:gridCol w="936104"/>
              </a:tblGrid>
              <a:tr h="37518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 + 45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5181"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55168" y="6237312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>
                <a:latin typeface="+mj-lt"/>
              </a:rPr>
              <a:t>Autorem veškerého použitého materiálu je Mgr. Věra Hajnová </a:t>
            </a:r>
            <a:endParaRPr lang="cs-CZ" dirty="0">
              <a:latin typeface="+mj-lt"/>
            </a:endParaRPr>
          </a:p>
        </p:txBody>
      </p:sp>
      <p:pic>
        <p:nvPicPr>
          <p:cNvPr id="8" name="Obrázek 7" descr="g0123983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62598"/>
            <a:ext cx="4139416" cy="33436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49</TotalTime>
  <Words>146</Words>
  <Application>Microsoft Office PowerPoint</Application>
  <PresentationFormat>Předvádění na obrazovce (4:3)</PresentationFormat>
  <Paragraphs>53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Sčítání dvojciferných čísel zpaměti bez přechodu desítky</vt:lpstr>
      <vt:lpstr>Vypočítej pomocí rozkladu :</vt:lpstr>
      <vt:lpstr>Doplň do tabulky správné součty:</vt:lpstr>
      <vt:lpstr>Snímek 5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veronika</dc:creator>
  <cp:lastModifiedBy>uživatel</cp:lastModifiedBy>
  <cp:revision>9</cp:revision>
  <dcterms:created xsi:type="dcterms:W3CDTF">2011-11-17T11:37:38Z</dcterms:created>
  <dcterms:modified xsi:type="dcterms:W3CDTF">2011-11-23T14:35:22Z</dcterms:modified>
</cp:coreProperties>
</file>