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5361AB-7E02-4301-A02D-E17FA7F6DE2E}" type="doc">
      <dgm:prSet loTypeId="urn:microsoft.com/office/officeart/2005/8/layout/radial1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F8431F12-17DA-48DE-8A40-39797D9924CD}">
      <dgm:prSet phldrT="[Text]"/>
      <dgm:spPr/>
      <dgm:t>
        <a:bodyPr/>
        <a:lstStyle/>
        <a:p>
          <a:r>
            <a:rPr lang="cs-CZ" dirty="0" smtClean="0"/>
            <a:t>100</a:t>
          </a:r>
          <a:endParaRPr lang="cs-CZ" dirty="0"/>
        </a:p>
      </dgm:t>
    </dgm:pt>
    <dgm:pt modelId="{FB2CBD66-1187-458B-86C6-456F4EC382FC}" type="parTrans" cxnId="{ADC2ACD6-E503-4433-A29D-4110982DC75E}">
      <dgm:prSet/>
      <dgm:spPr/>
      <dgm:t>
        <a:bodyPr/>
        <a:lstStyle/>
        <a:p>
          <a:endParaRPr lang="cs-CZ"/>
        </a:p>
      </dgm:t>
    </dgm:pt>
    <dgm:pt modelId="{F9D680BC-D252-4C8A-948C-10DD04BB8332}" type="sibTrans" cxnId="{ADC2ACD6-E503-4433-A29D-4110982DC75E}">
      <dgm:prSet/>
      <dgm:spPr/>
      <dgm:t>
        <a:bodyPr/>
        <a:lstStyle/>
        <a:p>
          <a:endParaRPr lang="cs-CZ"/>
        </a:p>
      </dgm:t>
    </dgm:pt>
    <dgm:pt modelId="{6D6E0D0D-EC97-42F7-A184-96BC6B551B5D}">
      <dgm:prSet phldrT="[Text]" custT="1"/>
      <dgm:spPr/>
      <dgm:t>
        <a:bodyPr/>
        <a:lstStyle/>
        <a:p>
          <a:r>
            <a:rPr lang="cs-CZ" sz="2400" dirty="0" smtClean="0"/>
            <a:t>24 + ? =</a:t>
          </a:r>
          <a:endParaRPr lang="cs-CZ" sz="2400" dirty="0"/>
        </a:p>
      </dgm:t>
    </dgm:pt>
    <dgm:pt modelId="{131F67A5-7275-47C2-A894-570EFA6F69EC}" type="parTrans" cxnId="{FCBF8505-4B62-4B0F-90F8-B43A2D48FC56}">
      <dgm:prSet/>
      <dgm:spPr/>
      <dgm:t>
        <a:bodyPr/>
        <a:lstStyle/>
        <a:p>
          <a:endParaRPr lang="cs-CZ"/>
        </a:p>
      </dgm:t>
    </dgm:pt>
    <dgm:pt modelId="{6B573994-CA17-442F-8C59-3CD6294CA917}" type="sibTrans" cxnId="{FCBF8505-4B62-4B0F-90F8-B43A2D48FC56}">
      <dgm:prSet/>
      <dgm:spPr/>
      <dgm:t>
        <a:bodyPr/>
        <a:lstStyle/>
        <a:p>
          <a:endParaRPr lang="cs-CZ"/>
        </a:p>
      </dgm:t>
    </dgm:pt>
    <dgm:pt modelId="{70F6B88B-F367-44FE-A683-FF1DBCD499FF}">
      <dgm:prSet phldrT="[Text]" custT="1"/>
      <dgm:spPr/>
      <dgm:t>
        <a:bodyPr/>
        <a:lstStyle/>
        <a:p>
          <a:r>
            <a:rPr lang="cs-CZ" sz="2400" dirty="0" smtClean="0"/>
            <a:t>? + 48 =</a:t>
          </a:r>
        </a:p>
      </dgm:t>
    </dgm:pt>
    <dgm:pt modelId="{61218C33-AF7C-4CF3-8D0E-D9D465EDE8A1}" type="parTrans" cxnId="{CFD26CCC-7B6F-4765-A3FB-B008BE0555D7}">
      <dgm:prSet/>
      <dgm:spPr/>
      <dgm:t>
        <a:bodyPr/>
        <a:lstStyle/>
        <a:p>
          <a:endParaRPr lang="cs-CZ"/>
        </a:p>
      </dgm:t>
    </dgm:pt>
    <dgm:pt modelId="{5E11DCB4-B425-4C04-8CC1-AB3E01CA3EF8}" type="sibTrans" cxnId="{CFD26CCC-7B6F-4765-A3FB-B008BE0555D7}">
      <dgm:prSet/>
      <dgm:spPr/>
      <dgm:t>
        <a:bodyPr/>
        <a:lstStyle/>
        <a:p>
          <a:endParaRPr lang="cs-CZ"/>
        </a:p>
      </dgm:t>
    </dgm:pt>
    <dgm:pt modelId="{CA5A9A79-9402-4904-9EDC-34F2BBF00F86}">
      <dgm:prSet phldrT="[Text]" custT="1"/>
      <dgm:spPr/>
      <dgm:t>
        <a:bodyPr/>
        <a:lstStyle/>
        <a:p>
          <a:r>
            <a:rPr lang="cs-CZ" sz="2400" dirty="0" smtClean="0"/>
            <a:t>87 + ? =</a:t>
          </a:r>
          <a:endParaRPr lang="cs-CZ" sz="2400" dirty="0"/>
        </a:p>
      </dgm:t>
    </dgm:pt>
    <dgm:pt modelId="{D9EE79FC-2045-4E08-B0DC-7D4A24321E7F}" type="parTrans" cxnId="{D5B14AF6-16A7-4CB6-BFEB-61097A09CE9E}">
      <dgm:prSet/>
      <dgm:spPr/>
      <dgm:t>
        <a:bodyPr/>
        <a:lstStyle/>
        <a:p>
          <a:endParaRPr lang="cs-CZ"/>
        </a:p>
      </dgm:t>
    </dgm:pt>
    <dgm:pt modelId="{59736B6B-178D-44FD-9691-4B71089243C7}" type="sibTrans" cxnId="{D5B14AF6-16A7-4CB6-BFEB-61097A09CE9E}">
      <dgm:prSet/>
      <dgm:spPr/>
      <dgm:t>
        <a:bodyPr/>
        <a:lstStyle/>
        <a:p>
          <a:endParaRPr lang="cs-CZ"/>
        </a:p>
      </dgm:t>
    </dgm:pt>
    <dgm:pt modelId="{F4A1F24A-ACCB-4E58-92C6-990705C6F209}">
      <dgm:prSet phldrT="[Text]" custT="1"/>
      <dgm:spPr/>
      <dgm:t>
        <a:bodyPr/>
        <a:lstStyle/>
        <a:p>
          <a:r>
            <a:rPr lang="cs-CZ" sz="2400" dirty="0" smtClean="0"/>
            <a:t>? + 69 =</a:t>
          </a:r>
          <a:endParaRPr lang="cs-CZ" sz="2400" dirty="0"/>
        </a:p>
      </dgm:t>
    </dgm:pt>
    <dgm:pt modelId="{5AF56461-F99E-40B0-9AFD-407A7F865FDE}" type="parTrans" cxnId="{2AA0B5A2-3A23-4E08-BC55-D5435A49E68F}">
      <dgm:prSet/>
      <dgm:spPr/>
      <dgm:t>
        <a:bodyPr/>
        <a:lstStyle/>
        <a:p>
          <a:endParaRPr lang="cs-CZ"/>
        </a:p>
      </dgm:t>
    </dgm:pt>
    <dgm:pt modelId="{8DFD702F-E9A9-45F3-BC9D-2ABB6BF26DE4}" type="sibTrans" cxnId="{2AA0B5A2-3A23-4E08-BC55-D5435A49E68F}">
      <dgm:prSet/>
      <dgm:spPr/>
      <dgm:t>
        <a:bodyPr/>
        <a:lstStyle/>
        <a:p>
          <a:endParaRPr lang="cs-CZ"/>
        </a:p>
      </dgm:t>
    </dgm:pt>
    <dgm:pt modelId="{C2BFCBBE-D2B5-4A6F-9960-F56990E00EDA}" type="pres">
      <dgm:prSet presAssocID="{E95361AB-7E02-4301-A02D-E17FA7F6DE2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4CA348C-6416-4F5E-9C62-8437190E1F88}" type="pres">
      <dgm:prSet presAssocID="{F8431F12-17DA-48DE-8A40-39797D9924CD}" presName="centerShape" presStyleLbl="node0" presStyleIdx="0" presStyleCnt="1"/>
      <dgm:spPr/>
      <dgm:t>
        <a:bodyPr/>
        <a:lstStyle/>
        <a:p>
          <a:endParaRPr lang="cs-CZ"/>
        </a:p>
      </dgm:t>
    </dgm:pt>
    <dgm:pt modelId="{37C8BC97-F286-4091-B97D-5DE0C9FD8DC6}" type="pres">
      <dgm:prSet presAssocID="{131F67A5-7275-47C2-A894-570EFA6F69EC}" presName="Name9" presStyleLbl="parChTrans1D2" presStyleIdx="0" presStyleCnt="4"/>
      <dgm:spPr/>
      <dgm:t>
        <a:bodyPr/>
        <a:lstStyle/>
        <a:p>
          <a:endParaRPr lang="cs-CZ"/>
        </a:p>
      </dgm:t>
    </dgm:pt>
    <dgm:pt modelId="{441E8B42-08C8-4DE8-903F-D99468EB36E9}" type="pres">
      <dgm:prSet presAssocID="{131F67A5-7275-47C2-A894-570EFA6F69EC}" presName="connTx" presStyleLbl="parChTrans1D2" presStyleIdx="0" presStyleCnt="4"/>
      <dgm:spPr/>
      <dgm:t>
        <a:bodyPr/>
        <a:lstStyle/>
        <a:p>
          <a:endParaRPr lang="cs-CZ"/>
        </a:p>
      </dgm:t>
    </dgm:pt>
    <dgm:pt modelId="{7FEEC364-A4A9-47E5-A96E-7B789D7203D8}" type="pres">
      <dgm:prSet presAssocID="{6D6E0D0D-EC97-42F7-A184-96BC6B551B5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784252-8D12-4204-B6CB-8F7EB64EFCB6}" type="pres">
      <dgm:prSet presAssocID="{61218C33-AF7C-4CF3-8D0E-D9D465EDE8A1}" presName="Name9" presStyleLbl="parChTrans1D2" presStyleIdx="1" presStyleCnt="4"/>
      <dgm:spPr/>
      <dgm:t>
        <a:bodyPr/>
        <a:lstStyle/>
        <a:p>
          <a:endParaRPr lang="cs-CZ"/>
        </a:p>
      </dgm:t>
    </dgm:pt>
    <dgm:pt modelId="{00A4DECC-C125-4A74-8648-52ABFBD5ABCC}" type="pres">
      <dgm:prSet presAssocID="{61218C33-AF7C-4CF3-8D0E-D9D465EDE8A1}" presName="connTx" presStyleLbl="parChTrans1D2" presStyleIdx="1" presStyleCnt="4"/>
      <dgm:spPr/>
      <dgm:t>
        <a:bodyPr/>
        <a:lstStyle/>
        <a:p>
          <a:endParaRPr lang="cs-CZ"/>
        </a:p>
      </dgm:t>
    </dgm:pt>
    <dgm:pt modelId="{E712FE54-F120-4078-AF54-C37C9798A9BE}" type="pres">
      <dgm:prSet presAssocID="{70F6B88B-F367-44FE-A683-FF1DBCD499F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4B526A-CEA5-4923-9EE6-EF2D8D312884}" type="pres">
      <dgm:prSet presAssocID="{D9EE79FC-2045-4E08-B0DC-7D4A24321E7F}" presName="Name9" presStyleLbl="parChTrans1D2" presStyleIdx="2" presStyleCnt="4"/>
      <dgm:spPr/>
      <dgm:t>
        <a:bodyPr/>
        <a:lstStyle/>
        <a:p>
          <a:endParaRPr lang="cs-CZ"/>
        </a:p>
      </dgm:t>
    </dgm:pt>
    <dgm:pt modelId="{BA3F28B1-A441-4BF1-ACD3-9C41457DE9B7}" type="pres">
      <dgm:prSet presAssocID="{D9EE79FC-2045-4E08-B0DC-7D4A24321E7F}" presName="connTx" presStyleLbl="parChTrans1D2" presStyleIdx="2" presStyleCnt="4"/>
      <dgm:spPr/>
      <dgm:t>
        <a:bodyPr/>
        <a:lstStyle/>
        <a:p>
          <a:endParaRPr lang="cs-CZ"/>
        </a:p>
      </dgm:t>
    </dgm:pt>
    <dgm:pt modelId="{B112F26C-B5F2-46AE-9999-8F46601CDBFB}" type="pres">
      <dgm:prSet presAssocID="{CA5A9A79-9402-4904-9EDC-34F2BBF00F8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8BE202-9D08-438A-8D9E-B49E171DD389}" type="pres">
      <dgm:prSet presAssocID="{5AF56461-F99E-40B0-9AFD-407A7F865FDE}" presName="Name9" presStyleLbl="parChTrans1D2" presStyleIdx="3" presStyleCnt="4"/>
      <dgm:spPr/>
      <dgm:t>
        <a:bodyPr/>
        <a:lstStyle/>
        <a:p>
          <a:endParaRPr lang="cs-CZ"/>
        </a:p>
      </dgm:t>
    </dgm:pt>
    <dgm:pt modelId="{0809532B-38C9-4D26-B402-97CB378C0AC0}" type="pres">
      <dgm:prSet presAssocID="{5AF56461-F99E-40B0-9AFD-407A7F865FDE}" presName="connTx" presStyleLbl="parChTrans1D2" presStyleIdx="3" presStyleCnt="4"/>
      <dgm:spPr/>
      <dgm:t>
        <a:bodyPr/>
        <a:lstStyle/>
        <a:p>
          <a:endParaRPr lang="cs-CZ"/>
        </a:p>
      </dgm:t>
    </dgm:pt>
    <dgm:pt modelId="{B4BE3234-3C50-4B90-8355-D23544CB1BE0}" type="pres">
      <dgm:prSet presAssocID="{F4A1F24A-ACCB-4E58-92C6-990705C6F20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F6390A3-15DE-492A-A18B-8F8E7AAE1651}" type="presOf" srcId="{6D6E0D0D-EC97-42F7-A184-96BC6B551B5D}" destId="{7FEEC364-A4A9-47E5-A96E-7B789D7203D8}" srcOrd="0" destOrd="0" presId="urn:microsoft.com/office/officeart/2005/8/layout/radial1"/>
    <dgm:cxn modelId="{A5A74B2E-92BE-4553-87A1-4DF27B1597CB}" type="presOf" srcId="{5AF56461-F99E-40B0-9AFD-407A7F865FDE}" destId="{0809532B-38C9-4D26-B402-97CB378C0AC0}" srcOrd="1" destOrd="0" presId="urn:microsoft.com/office/officeart/2005/8/layout/radial1"/>
    <dgm:cxn modelId="{8508DD76-6888-42A0-9B5B-22E250B62EBF}" type="presOf" srcId="{61218C33-AF7C-4CF3-8D0E-D9D465EDE8A1}" destId="{95784252-8D12-4204-B6CB-8F7EB64EFCB6}" srcOrd="0" destOrd="0" presId="urn:microsoft.com/office/officeart/2005/8/layout/radial1"/>
    <dgm:cxn modelId="{2979646F-E88E-4082-9648-6FF21CB46A4F}" type="presOf" srcId="{E95361AB-7E02-4301-A02D-E17FA7F6DE2E}" destId="{C2BFCBBE-D2B5-4A6F-9960-F56990E00EDA}" srcOrd="0" destOrd="0" presId="urn:microsoft.com/office/officeart/2005/8/layout/radial1"/>
    <dgm:cxn modelId="{60B8FE01-A7F9-402E-BBD7-8BB026337D95}" type="presOf" srcId="{131F67A5-7275-47C2-A894-570EFA6F69EC}" destId="{37C8BC97-F286-4091-B97D-5DE0C9FD8DC6}" srcOrd="0" destOrd="0" presId="urn:microsoft.com/office/officeart/2005/8/layout/radial1"/>
    <dgm:cxn modelId="{67167C06-9B3F-4B2B-937C-B53485058502}" type="presOf" srcId="{CA5A9A79-9402-4904-9EDC-34F2BBF00F86}" destId="{B112F26C-B5F2-46AE-9999-8F46601CDBFB}" srcOrd="0" destOrd="0" presId="urn:microsoft.com/office/officeart/2005/8/layout/radial1"/>
    <dgm:cxn modelId="{CFD26CCC-7B6F-4765-A3FB-B008BE0555D7}" srcId="{F8431F12-17DA-48DE-8A40-39797D9924CD}" destId="{70F6B88B-F367-44FE-A683-FF1DBCD499FF}" srcOrd="1" destOrd="0" parTransId="{61218C33-AF7C-4CF3-8D0E-D9D465EDE8A1}" sibTransId="{5E11DCB4-B425-4C04-8CC1-AB3E01CA3EF8}"/>
    <dgm:cxn modelId="{F9267365-FFFD-4F54-9536-8E32001B6E02}" type="presOf" srcId="{5AF56461-F99E-40B0-9AFD-407A7F865FDE}" destId="{A78BE202-9D08-438A-8D9E-B49E171DD389}" srcOrd="0" destOrd="0" presId="urn:microsoft.com/office/officeart/2005/8/layout/radial1"/>
    <dgm:cxn modelId="{C749F808-D39F-4CCC-B96B-88A54CF7AA9F}" type="presOf" srcId="{F4A1F24A-ACCB-4E58-92C6-990705C6F209}" destId="{B4BE3234-3C50-4B90-8355-D23544CB1BE0}" srcOrd="0" destOrd="0" presId="urn:microsoft.com/office/officeart/2005/8/layout/radial1"/>
    <dgm:cxn modelId="{56FE437B-72E7-4249-BF01-2848174B1FBC}" type="presOf" srcId="{70F6B88B-F367-44FE-A683-FF1DBCD499FF}" destId="{E712FE54-F120-4078-AF54-C37C9798A9BE}" srcOrd="0" destOrd="0" presId="urn:microsoft.com/office/officeart/2005/8/layout/radial1"/>
    <dgm:cxn modelId="{A305A20C-796E-452C-8A95-33F341F57529}" type="presOf" srcId="{131F67A5-7275-47C2-A894-570EFA6F69EC}" destId="{441E8B42-08C8-4DE8-903F-D99468EB36E9}" srcOrd="1" destOrd="0" presId="urn:microsoft.com/office/officeart/2005/8/layout/radial1"/>
    <dgm:cxn modelId="{8ACD5460-AF42-4595-8826-570A6296CA30}" type="presOf" srcId="{F8431F12-17DA-48DE-8A40-39797D9924CD}" destId="{A4CA348C-6416-4F5E-9C62-8437190E1F88}" srcOrd="0" destOrd="0" presId="urn:microsoft.com/office/officeart/2005/8/layout/radial1"/>
    <dgm:cxn modelId="{2AA0B5A2-3A23-4E08-BC55-D5435A49E68F}" srcId="{F8431F12-17DA-48DE-8A40-39797D9924CD}" destId="{F4A1F24A-ACCB-4E58-92C6-990705C6F209}" srcOrd="3" destOrd="0" parTransId="{5AF56461-F99E-40B0-9AFD-407A7F865FDE}" sibTransId="{8DFD702F-E9A9-45F3-BC9D-2ABB6BF26DE4}"/>
    <dgm:cxn modelId="{FCBF8505-4B62-4B0F-90F8-B43A2D48FC56}" srcId="{F8431F12-17DA-48DE-8A40-39797D9924CD}" destId="{6D6E0D0D-EC97-42F7-A184-96BC6B551B5D}" srcOrd="0" destOrd="0" parTransId="{131F67A5-7275-47C2-A894-570EFA6F69EC}" sibTransId="{6B573994-CA17-442F-8C59-3CD6294CA917}"/>
    <dgm:cxn modelId="{F9A02937-E4DF-4FC5-ABAD-4A343128FE4A}" type="presOf" srcId="{D9EE79FC-2045-4E08-B0DC-7D4A24321E7F}" destId="{BA3F28B1-A441-4BF1-ACD3-9C41457DE9B7}" srcOrd="1" destOrd="0" presId="urn:microsoft.com/office/officeart/2005/8/layout/radial1"/>
    <dgm:cxn modelId="{65FA03C8-86CB-4A80-8D79-58C78C635343}" type="presOf" srcId="{61218C33-AF7C-4CF3-8D0E-D9D465EDE8A1}" destId="{00A4DECC-C125-4A74-8648-52ABFBD5ABCC}" srcOrd="1" destOrd="0" presId="urn:microsoft.com/office/officeart/2005/8/layout/radial1"/>
    <dgm:cxn modelId="{A481DEA5-1AC3-448E-B1ED-E5906EFF25F9}" type="presOf" srcId="{D9EE79FC-2045-4E08-B0DC-7D4A24321E7F}" destId="{F64B526A-CEA5-4923-9EE6-EF2D8D312884}" srcOrd="0" destOrd="0" presId="urn:microsoft.com/office/officeart/2005/8/layout/radial1"/>
    <dgm:cxn modelId="{ADC2ACD6-E503-4433-A29D-4110982DC75E}" srcId="{E95361AB-7E02-4301-A02D-E17FA7F6DE2E}" destId="{F8431F12-17DA-48DE-8A40-39797D9924CD}" srcOrd="0" destOrd="0" parTransId="{FB2CBD66-1187-458B-86C6-456F4EC382FC}" sibTransId="{F9D680BC-D252-4C8A-948C-10DD04BB8332}"/>
    <dgm:cxn modelId="{D5B14AF6-16A7-4CB6-BFEB-61097A09CE9E}" srcId="{F8431F12-17DA-48DE-8A40-39797D9924CD}" destId="{CA5A9A79-9402-4904-9EDC-34F2BBF00F86}" srcOrd="2" destOrd="0" parTransId="{D9EE79FC-2045-4E08-B0DC-7D4A24321E7F}" sibTransId="{59736B6B-178D-44FD-9691-4B71089243C7}"/>
    <dgm:cxn modelId="{23C16A62-F42F-41C8-B640-CF23E0DB2F28}" type="presParOf" srcId="{C2BFCBBE-D2B5-4A6F-9960-F56990E00EDA}" destId="{A4CA348C-6416-4F5E-9C62-8437190E1F88}" srcOrd="0" destOrd="0" presId="urn:microsoft.com/office/officeart/2005/8/layout/radial1"/>
    <dgm:cxn modelId="{CF22B8DB-CEFD-4FD6-8AE0-8E3925135AEA}" type="presParOf" srcId="{C2BFCBBE-D2B5-4A6F-9960-F56990E00EDA}" destId="{37C8BC97-F286-4091-B97D-5DE0C9FD8DC6}" srcOrd="1" destOrd="0" presId="urn:microsoft.com/office/officeart/2005/8/layout/radial1"/>
    <dgm:cxn modelId="{9573C6E7-9360-4E93-9D23-506ACF824F5D}" type="presParOf" srcId="{37C8BC97-F286-4091-B97D-5DE0C9FD8DC6}" destId="{441E8B42-08C8-4DE8-903F-D99468EB36E9}" srcOrd="0" destOrd="0" presId="urn:microsoft.com/office/officeart/2005/8/layout/radial1"/>
    <dgm:cxn modelId="{E2B15ECE-758D-4CD2-BBDD-9FCFDFD87FBB}" type="presParOf" srcId="{C2BFCBBE-D2B5-4A6F-9960-F56990E00EDA}" destId="{7FEEC364-A4A9-47E5-A96E-7B789D7203D8}" srcOrd="2" destOrd="0" presId="urn:microsoft.com/office/officeart/2005/8/layout/radial1"/>
    <dgm:cxn modelId="{8284B8C1-65DB-4EFA-B7CE-7C772CEA0BB5}" type="presParOf" srcId="{C2BFCBBE-D2B5-4A6F-9960-F56990E00EDA}" destId="{95784252-8D12-4204-B6CB-8F7EB64EFCB6}" srcOrd="3" destOrd="0" presId="urn:microsoft.com/office/officeart/2005/8/layout/radial1"/>
    <dgm:cxn modelId="{52012E78-59BE-4465-8A74-634283A82C3D}" type="presParOf" srcId="{95784252-8D12-4204-B6CB-8F7EB64EFCB6}" destId="{00A4DECC-C125-4A74-8648-52ABFBD5ABCC}" srcOrd="0" destOrd="0" presId="urn:microsoft.com/office/officeart/2005/8/layout/radial1"/>
    <dgm:cxn modelId="{F3A69833-ABE2-4844-827E-41615E9D86C9}" type="presParOf" srcId="{C2BFCBBE-D2B5-4A6F-9960-F56990E00EDA}" destId="{E712FE54-F120-4078-AF54-C37C9798A9BE}" srcOrd="4" destOrd="0" presId="urn:microsoft.com/office/officeart/2005/8/layout/radial1"/>
    <dgm:cxn modelId="{35337D27-E3D3-483A-9CC2-567B661DAB0D}" type="presParOf" srcId="{C2BFCBBE-D2B5-4A6F-9960-F56990E00EDA}" destId="{F64B526A-CEA5-4923-9EE6-EF2D8D312884}" srcOrd="5" destOrd="0" presId="urn:microsoft.com/office/officeart/2005/8/layout/radial1"/>
    <dgm:cxn modelId="{C249B65D-A880-42E3-AF99-2C4DA9142930}" type="presParOf" srcId="{F64B526A-CEA5-4923-9EE6-EF2D8D312884}" destId="{BA3F28B1-A441-4BF1-ACD3-9C41457DE9B7}" srcOrd="0" destOrd="0" presId="urn:microsoft.com/office/officeart/2005/8/layout/radial1"/>
    <dgm:cxn modelId="{F9E498F0-03C7-433B-87AF-CD055B786D5A}" type="presParOf" srcId="{C2BFCBBE-D2B5-4A6F-9960-F56990E00EDA}" destId="{B112F26C-B5F2-46AE-9999-8F46601CDBFB}" srcOrd="6" destOrd="0" presId="urn:microsoft.com/office/officeart/2005/8/layout/radial1"/>
    <dgm:cxn modelId="{C606803A-C748-4FC9-875A-FF290CB265E4}" type="presParOf" srcId="{C2BFCBBE-D2B5-4A6F-9960-F56990E00EDA}" destId="{A78BE202-9D08-438A-8D9E-B49E171DD389}" srcOrd="7" destOrd="0" presId="urn:microsoft.com/office/officeart/2005/8/layout/radial1"/>
    <dgm:cxn modelId="{3E640327-A408-44A5-B611-CEDAAECA74EB}" type="presParOf" srcId="{A78BE202-9D08-438A-8D9E-B49E171DD389}" destId="{0809532B-38C9-4D26-B402-97CB378C0AC0}" srcOrd="0" destOrd="0" presId="urn:microsoft.com/office/officeart/2005/8/layout/radial1"/>
    <dgm:cxn modelId="{6EC8865C-6545-4116-871E-85BCF65CB2B2}" type="presParOf" srcId="{C2BFCBBE-D2B5-4A6F-9960-F56990E00EDA}" destId="{B4BE3234-3C50-4B90-8355-D23544CB1BE0}" srcOrd="8" destOrd="0" presId="urn:microsoft.com/office/officeart/2005/8/layout/radial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6C287A-E50D-4458-AD36-05BE27245657}" type="doc">
      <dgm:prSet loTypeId="urn:microsoft.com/office/officeart/2005/8/layout/b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AD6103A7-4BFF-474E-8F9B-88870B4D152C}">
      <dgm:prSet phldrT="[Text]"/>
      <dgm:spPr/>
      <dgm:t>
        <a:bodyPr/>
        <a:lstStyle/>
        <a:p>
          <a:r>
            <a:rPr lang="cs-CZ" dirty="0" smtClean="0"/>
            <a:t>54 </a:t>
          </a:r>
          <a:endParaRPr lang="cs-CZ" dirty="0"/>
        </a:p>
      </dgm:t>
    </dgm:pt>
    <dgm:pt modelId="{7E2FC89C-E052-4430-8F0B-633D981488E4}" type="parTrans" cxnId="{F56CCAA1-693F-4444-84BC-8DF5CF0DB7AF}">
      <dgm:prSet/>
      <dgm:spPr/>
      <dgm:t>
        <a:bodyPr/>
        <a:lstStyle/>
        <a:p>
          <a:endParaRPr lang="cs-CZ"/>
        </a:p>
      </dgm:t>
    </dgm:pt>
    <dgm:pt modelId="{DCDF58B3-92C7-4768-9F40-6084B60FCC8F}" type="sibTrans" cxnId="{F56CCAA1-693F-4444-84BC-8DF5CF0DB7AF}">
      <dgm:prSet/>
      <dgm:spPr/>
      <dgm:t>
        <a:bodyPr/>
        <a:lstStyle/>
        <a:p>
          <a:endParaRPr lang="cs-CZ"/>
        </a:p>
      </dgm:t>
    </dgm:pt>
    <dgm:pt modelId="{E2E2AE0A-BB3C-45C4-8B37-05360D887B49}">
      <dgm:prSet phldrT="[Text]"/>
      <dgm:spPr/>
      <dgm:t>
        <a:bodyPr/>
        <a:lstStyle/>
        <a:p>
          <a:r>
            <a:rPr lang="cs-CZ" dirty="0" smtClean="0"/>
            <a:t>+ 26  </a:t>
          </a:r>
          <a:endParaRPr lang="cs-CZ" dirty="0"/>
        </a:p>
      </dgm:t>
    </dgm:pt>
    <dgm:pt modelId="{DF6A6189-E556-4A21-8B98-0EF2D3CF0F2B}" type="parTrans" cxnId="{6FAD57A0-BEFE-4246-BA50-CB035E759E3A}">
      <dgm:prSet/>
      <dgm:spPr/>
      <dgm:t>
        <a:bodyPr/>
        <a:lstStyle/>
        <a:p>
          <a:endParaRPr lang="cs-CZ"/>
        </a:p>
      </dgm:t>
    </dgm:pt>
    <dgm:pt modelId="{635F4B78-B164-4037-8E59-5178798C1EEB}" type="sibTrans" cxnId="{6FAD57A0-BEFE-4246-BA50-CB035E759E3A}">
      <dgm:prSet/>
      <dgm:spPr/>
      <dgm:t>
        <a:bodyPr/>
        <a:lstStyle/>
        <a:p>
          <a:endParaRPr lang="cs-CZ"/>
        </a:p>
      </dgm:t>
    </dgm:pt>
    <dgm:pt modelId="{3B8BA04D-26C4-49DC-B95B-FECE4E5787F4}">
      <dgm:prSet phldrT="[Text]"/>
      <dgm:spPr/>
      <dgm:t>
        <a:bodyPr/>
        <a:lstStyle/>
        <a:p>
          <a:r>
            <a:rPr lang="cs-CZ" dirty="0" smtClean="0"/>
            <a:t>- 47 </a:t>
          </a:r>
          <a:endParaRPr lang="cs-CZ" dirty="0"/>
        </a:p>
      </dgm:t>
    </dgm:pt>
    <dgm:pt modelId="{D5F85277-962C-4790-892B-5796FB4CC6F2}" type="parTrans" cxnId="{7A6751D5-DFFE-44C4-8723-466CBC4C7CE4}">
      <dgm:prSet/>
      <dgm:spPr/>
      <dgm:t>
        <a:bodyPr/>
        <a:lstStyle/>
        <a:p>
          <a:endParaRPr lang="cs-CZ"/>
        </a:p>
      </dgm:t>
    </dgm:pt>
    <dgm:pt modelId="{A5FB8AD0-0592-404E-93CC-44398FD5848F}" type="sibTrans" cxnId="{7A6751D5-DFFE-44C4-8723-466CBC4C7CE4}">
      <dgm:prSet/>
      <dgm:spPr/>
      <dgm:t>
        <a:bodyPr/>
        <a:lstStyle/>
        <a:p>
          <a:endParaRPr lang="cs-CZ"/>
        </a:p>
      </dgm:t>
    </dgm:pt>
    <dgm:pt modelId="{FF313A14-9A50-43E7-8D55-8FD23CC483E9}">
      <dgm:prSet phldrT="[Text]"/>
      <dgm:spPr/>
      <dgm:t>
        <a:bodyPr/>
        <a:lstStyle/>
        <a:p>
          <a:r>
            <a:rPr lang="cs-CZ" dirty="0" smtClean="0"/>
            <a:t>+ 24 </a:t>
          </a:r>
          <a:endParaRPr lang="cs-CZ" dirty="0"/>
        </a:p>
      </dgm:t>
    </dgm:pt>
    <dgm:pt modelId="{5C9E0355-4382-46E3-9DA5-B3CC0EF7D8DB}" type="parTrans" cxnId="{699902FB-02DF-47AB-92B0-DDF1694F8AA4}">
      <dgm:prSet/>
      <dgm:spPr/>
      <dgm:t>
        <a:bodyPr/>
        <a:lstStyle/>
        <a:p>
          <a:endParaRPr lang="cs-CZ"/>
        </a:p>
      </dgm:t>
    </dgm:pt>
    <dgm:pt modelId="{425118E2-8B9D-429C-A100-71974EC2AD7A}" type="sibTrans" cxnId="{699902FB-02DF-47AB-92B0-DDF1694F8AA4}">
      <dgm:prSet/>
      <dgm:spPr/>
      <dgm:t>
        <a:bodyPr/>
        <a:lstStyle/>
        <a:p>
          <a:endParaRPr lang="cs-CZ"/>
        </a:p>
      </dgm:t>
    </dgm:pt>
    <dgm:pt modelId="{4DE44B22-02D9-499F-BAC5-75F28AFFCCB4}">
      <dgm:prSet phldrT="[Text]"/>
      <dgm:spPr/>
      <dgm:t>
        <a:bodyPr/>
        <a:lstStyle/>
        <a:p>
          <a:r>
            <a:rPr lang="cs-CZ" dirty="0" smtClean="0"/>
            <a:t>+ 41 </a:t>
          </a:r>
          <a:endParaRPr lang="cs-CZ" dirty="0"/>
        </a:p>
      </dgm:t>
    </dgm:pt>
    <dgm:pt modelId="{C815219B-E306-40E8-A5B4-302A275D880B}" type="parTrans" cxnId="{D6ED6419-6B4A-4DD0-93B6-7CE3C5A26F3A}">
      <dgm:prSet/>
      <dgm:spPr/>
      <dgm:t>
        <a:bodyPr/>
        <a:lstStyle/>
        <a:p>
          <a:endParaRPr lang="cs-CZ"/>
        </a:p>
      </dgm:t>
    </dgm:pt>
    <dgm:pt modelId="{097C3C85-5510-463E-9C60-E6853AA4243C}" type="sibTrans" cxnId="{D6ED6419-6B4A-4DD0-93B6-7CE3C5A26F3A}">
      <dgm:prSet/>
      <dgm:spPr/>
      <dgm:t>
        <a:bodyPr/>
        <a:lstStyle/>
        <a:p>
          <a:endParaRPr lang="cs-CZ"/>
        </a:p>
      </dgm:t>
    </dgm:pt>
    <dgm:pt modelId="{339E5A3A-26D1-483C-BFC0-4BD4AC719095}">
      <dgm:prSet phldrT="[Text]"/>
      <dgm:spPr/>
      <dgm:t>
        <a:bodyPr/>
        <a:lstStyle/>
        <a:p>
          <a:r>
            <a:rPr lang="cs-CZ" dirty="0" smtClean="0"/>
            <a:t>- 24 </a:t>
          </a:r>
          <a:endParaRPr lang="cs-CZ" dirty="0"/>
        </a:p>
      </dgm:t>
    </dgm:pt>
    <dgm:pt modelId="{C018BB9B-FBD3-433A-A455-02F96185F424}" type="parTrans" cxnId="{7C4753C9-7EFB-43AC-85D7-CA6C48C4BBF0}">
      <dgm:prSet/>
      <dgm:spPr/>
      <dgm:t>
        <a:bodyPr/>
        <a:lstStyle/>
        <a:p>
          <a:endParaRPr lang="cs-CZ"/>
        </a:p>
      </dgm:t>
    </dgm:pt>
    <dgm:pt modelId="{20CC9107-3AC1-4A77-8AAB-3682D74A511A}" type="sibTrans" cxnId="{7C4753C9-7EFB-43AC-85D7-CA6C48C4BBF0}">
      <dgm:prSet/>
      <dgm:spPr/>
      <dgm:t>
        <a:bodyPr/>
        <a:lstStyle/>
        <a:p>
          <a:endParaRPr lang="cs-CZ"/>
        </a:p>
      </dgm:t>
    </dgm:pt>
    <dgm:pt modelId="{FAB74A0E-AF03-4A2C-B910-8A0020B6D636}">
      <dgm:prSet phldrT="[Text]"/>
      <dgm:spPr/>
      <dgm:t>
        <a:bodyPr/>
        <a:lstStyle/>
        <a:p>
          <a:r>
            <a:rPr lang="cs-CZ" dirty="0" smtClean="0"/>
            <a:t>+ 49 </a:t>
          </a:r>
          <a:endParaRPr lang="cs-CZ" dirty="0"/>
        </a:p>
      </dgm:t>
    </dgm:pt>
    <dgm:pt modelId="{FD62A9BF-DE7C-4526-928B-2F936243A45B}" type="parTrans" cxnId="{8E48E9E8-15A6-46EA-8E22-4F648BC7034D}">
      <dgm:prSet/>
      <dgm:spPr/>
      <dgm:t>
        <a:bodyPr/>
        <a:lstStyle/>
        <a:p>
          <a:endParaRPr lang="cs-CZ"/>
        </a:p>
      </dgm:t>
    </dgm:pt>
    <dgm:pt modelId="{743257A1-69BE-42E6-A30E-669A9B3FB435}" type="sibTrans" cxnId="{8E48E9E8-15A6-46EA-8E22-4F648BC7034D}">
      <dgm:prSet/>
      <dgm:spPr/>
      <dgm:t>
        <a:bodyPr/>
        <a:lstStyle/>
        <a:p>
          <a:endParaRPr lang="cs-CZ"/>
        </a:p>
      </dgm:t>
    </dgm:pt>
    <dgm:pt modelId="{87A929A0-78C9-4841-A7B8-44336741B0F5}">
      <dgm:prSet phldrT="[Text]"/>
      <dgm:spPr/>
      <dgm:t>
        <a:bodyPr/>
        <a:lstStyle/>
        <a:p>
          <a:r>
            <a:rPr lang="cs-CZ" dirty="0" smtClean="0"/>
            <a:t>= ?</a:t>
          </a:r>
          <a:endParaRPr lang="cs-CZ" dirty="0"/>
        </a:p>
      </dgm:t>
    </dgm:pt>
    <dgm:pt modelId="{AB9EBA2A-9FCE-4FF0-AB47-ABF09BFE6286}" type="parTrans" cxnId="{F7A726CE-152D-4B20-BFE8-E39A82A95668}">
      <dgm:prSet/>
      <dgm:spPr/>
      <dgm:t>
        <a:bodyPr/>
        <a:lstStyle/>
        <a:p>
          <a:endParaRPr lang="cs-CZ"/>
        </a:p>
      </dgm:t>
    </dgm:pt>
    <dgm:pt modelId="{C35DCB92-79B9-4D7E-9DE3-AD786301813F}" type="sibTrans" cxnId="{F7A726CE-152D-4B20-BFE8-E39A82A95668}">
      <dgm:prSet/>
      <dgm:spPr/>
      <dgm:t>
        <a:bodyPr/>
        <a:lstStyle/>
        <a:p>
          <a:endParaRPr lang="cs-CZ"/>
        </a:p>
      </dgm:t>
    </dgm:pt>
    <dgm:pt modelId="{F01D3143-0A9A-4299-BC68-4A7B4C324056}">
      <dgm:prSet phldrT="[Text]"/>
      <dgm:spPr/>
      <dgm:t>
        <a:bodyPr/>
        <a:lstStyle/>
        <a:p>
          <a:r>
            <a:rPr lang="cs-CZ" dirty="0" smtClean="0"/>
            <a:t>- 39</a:t>
          </a:r>
          <a:endParaRPr lang="cs-CZ" dirty="0"/>
        </a:p>
      </dgm:t>
    </dgm:pt>
    <dgm:pt modelId="{52E65E4A-C31C-4B74-B42D-908A11D5B213}" type="sibTrans" cxnId="{A49E6FD6-82B1-4791-B0A3-CCE2DC561E72}">
      <dgm:prSet/>
      <dgm:spPr/>
      <dgm:t>
        <a:bodyPr/>
        <a:lstStyle/>
        <a:p>
          <a:endParaRPr lang="cs-CZ"/>
        </a:p>
      </dgm:t>
    </dgm:pt>
    <dgm:pt modelId="{2D5B8EF7-3636-473C-8766-F2F4CD9A4187}" type="parTrans" cxnId="{A49E6FD6-82B1-4791-B0A3-CCE2DC561E72}">
      <dgm:prSet/>
      <dgm:spPr/>
      <dgm:t>
        <a:bodyPr/>
        <a:lstStyle/>
        <a:p>
          <a:endParaRPr lang="cs-CZ"/>
        </a:p>
      </dgm:t>
    </dgm:pt>
    <dgm:pt modelId="{75F09A16-A933-4595-BDB9-8B598E7BF0CE}" type="pres">
      <dgm:prSet presAssocID="{B56C287A-E50D-4458-AD36-05BE2724565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7D5124FC-9E94-4507-A2B7-5AE59D24B768}" type="pres">
      <dgm:prSet presAssocID="{AD6103A7-4BFF-474E-8F9B-88870B4D152C}" presName="compNode" presStyleCnt="0"/>
      <dgm:spPr/>
    </dgm:pt>
    <dgm:pt modelId="{867DF81F-F98E-4160-A5C6-E6BF864F6A4A}" type="pres">
      <dgm:prSet presAssocID="{AD6103A7-4BFF-474E-8F9B-88870B4D152C}" presName="dummyConnPt" presStyleCnt="0"/>
      <dgm:spPr/>
    </dgm:pt>
    <dgm:pt modelId="{66A5515D-9422-468A-80EA-72D3F3451993}" type="pres">
      <dgm:prSet presAssocID="{AD6103A7-4BFF-474E-8F9B-88870B4D152C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81A93B-5A4B-4F3F-A25B-70A2EA0A9AFB}" type="pres">
      <dgm:prSet presAssocID="{DCDF58B3-92C7-4768-9F40-6084B60FCC8F}" presName="sibTrans" presStyleLbl="bgSibTrans2D1" presStyleIdx="0" presStyleCnt="8"/>
      <dgm:spPr/>
      <dgm:t>
        <a:bodyPr/>
        <a:lstStyle/>
        <a:p>
          <a:endParaRPr lang="cs-CZ"/>
        </a:p>
      </dgm:t>
    </dgm:pt>
    <dgm:pt modelId="{C7535A81-56F9-4320-908A-408EE11A70D7}" type="pres">
      <dgm:prSet presAssocID="{E2E2AE0A-BB3C-45C4-8B37-05360D887B49}" presName="compNode" presStyleCnt="0"/>
      <dgm:spPr/>
    </dgm:pt>
    <dgm:pt modelId="{DAD71264-86A6-4234-93CF-3DA64781C711}" type="pres">
      <dgm:prSet presAssocID="{E2E2AE0A-BB3C-45C4-8B37-05360D887B49}" presName="dummyConnPt" presStyleCnt="0"/>
      <dgm:spPr/>
    </dgm:pt>
    <dgm:pt modelId="{4034420D-8BBE-4B2D-9337-5F9CC77B62A8}" type="pres">
      <dgm:prSet presAssocID="{E2E2AE0A-BB3C-45C4-8B37-05360D887B49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1E52AD-27DF-4A80-90AC-18E644E18429}" type="pres">
      <dgm:prSet presAssocID="{635F4B78-B164-4037-8E59-5178798C1EEB}" presName="sibTrans" presStyleLbl="bgSibTrans2D1" presStyleIdx="1" presStyleCnt="8"/>
      <dgm:spPr/>
      <dgm:t>
        <a:bodyPr/>
        <a:lstStyle/>
        <a:p>
          <a:endParaRPr lang="cs-CZ"/>
        </a:p>
      </dgm:t>
    </dgm:pt>
    <dgm:pt modelId="{FB70CA13-98EE-4C79-ADD1-6932D9C09025}" type="pres">
      <dgm:prSet presAssocID="{3B8BA04D-26C4-49DC-B95B-FECE4E5787F4}" presName="compNode" presStyleCnt="0"/>
      <dgm:spPr/>
    </dgm:pt>
    <dgm:pt modelId="{511C0088-539C-4CD4-89F1-F6B9B02D1041}" type="pres">
      <dgm:prSet presAssocID="{3B8BA04D-26C4-49DC-B95B-FECE4E5787F4}" presName="dummyConnPt" presStyleCnt="0"/>
      <dgm:spPr/>
    </dgm:pt>
    <dgm:pt modelId="{418E55C3-89D7-458C-B607-7D2F89275A94}" type="pres">
      <dgm:prSet presAssocID="{3B8BA04D-26C4-49DC-B95B-FECE4E5787F4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47BCE7-5758-49F3-AA77-DB5C8A541D03}" type="pres">
      <dgm:prSet presAssocID="{A5FB8AD0-0592-404E-93CC-44398FD5848F}" presName="sibTrans" presStyleLbl="bgSibTrans2D1" presStyleIdx="2" presStyleCnt="8"/>
      <dgm:spPr/>
      <dgm:t>
        <a:bodyPr/>
        <a:lstStyle/>
        <a:p>
          <a:endParaRPr lang="cs-CZ"/>
        </a:p>
      </dgm:t>
    </dgm:pt>
    <dgm:pt modelId="{EDAFCCED-CD07-4687-A3F2-6FC5FA5E8364}" type="pres">
      <dgm:prSet presAssocID="{FF313A14-9A50-43E7-8D55-8FD23CC483E9}" presName="compNode" presStyleCnt="0"/>
      <dgm:spPr/>
    </dgm:pt>
    <dgm:pt modelId="{A24F25A6-E29C-4D7D-B708-0A0784BC07FB}" type="pres">
      <dgm:prSet presAssocID="{FF313A14-9A50-43E7-8D55-8FD23CC483E9}" presName="dummyConnPt" presStyleCnt="0"/>
      <dgm:spPr/>
    </dgm:pt>
    <dgm:pt modelId="{DAADFA90-EBB9-480F-A4AF-4E6D36750DD2}" type="pres">
      <dgm:prSet presAssocID="{FF313A14-9A50-43E7-8D55-8FD23CC483E9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79A22B-A555-4163-A8BC-66A73A484439}" type="pres">
      <dgm:prSet presAssocID="{425118E2-8B9D-429C-A100-71974EC2AD7A}" presName="sibTrans" presStyleLbl="bgSibTrans2D1" presStyleIdx="3" presStyleCnt="8"/>
      <dgm:spPr/>
      <dgm:t>
        <a:bodyPr/>
        <a:lstStyle/>
        <a:p>
          <a:endParaRPr lang="cs-CZ"/>
        </a:p>
      </dgm:t>
    </dgm:pt>
    <dgm:pt modelId="{34F01FB2-9D1F-4AC1-AF27-55EE70C4EEBC}" type="pres">
      <dgm:prSet presAssocID="{F01D3143-0A9A-4299-BC68-4A7B4C324056}" presName="compNode" presStyleCnt="0"/>
      <dgm:spPr/>
    </dgm:pt>
    <dgm:pt modelId="{4D2108E2-604D-4C3A-91E0-8BD552BD6EB4}" type="pres">
      <dgm:prSet presAssocID="{F01D3143-0A9A-4299-BC68-4A7B4C324056}" presName="dummyConnPt" presStyleCnt="0"/>
      <dgm:spPr/>
    </dgm:pt>
    <dgm:pt modelId="{623F1141-6B2F-47D1-A9F4-F5FE0FBEDA41}" type="pres">
      <dgm:prSet presAssocID="{F01D3143-0A9A-4299-BC68-4A7B4C324056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9F9BE5-34AC-4343-A1B1-53AC295CC55B}" type="pres">
      <dgm:prSet presAssocID="{52E65E4A-C31C-4B74-B42D-908A11D5B213}" presName="sibTrans" presStyleLbl="bgSibTrans2D1" presStyleIdx="4" presStyleCnt="8"/>
      <dgm:spPr/>
      <dgm:t>
        <a:bodyPr/>
        <a:lstStyle/>
        <a:p>
          <a:endParaRPr lang="cs-CZ"/>
        </a:p>
      </dgm:t>
    </dgm:pt>
    <dgm:pt modelId="{68BB3E74-2079-4B87-8CA3-03F0A61B608C}" type="pres">
      <dgm:prSet presAssocID="{4DE44B22-02D9-499F-BAC5-75F28AFFCCB4}" presName="compNode" presStyleCnt="0"/>
      <dgm:spPr/>
    </dgm:pt>
    <dgm:pt modelId="{CB948282-2AFA-4554-80A9-53950778D922}" type="pres">
      <dgm:prSet presAssocID="{4DE44B22-02D9-499F-BAC5-75F28AFFCCB4}" presName="dummyConnPt" presStyleCnt="0"/>
      <dgm:spPr/>
    </dgm:pt>
    <dgm:pt modelId="{ECCCF715-5529-49B7-971A-EC32B9299753}" type="pres">
      <dgm:prSet presAssocID="{4DE44B22-02D9-499F-BAC5-75F28AFFCCB4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590712-C2B9-4110-A698-7F9EDC1212D2}" type="pres">
      <dgm:prSet presAssocID="{097C3C85-5510-463E-9C60-E6853AA4243C}" presName="sibTrans" presStyleLbl="bgSibTrans2D1" presStyleIdx="5" presStyleCnt="8"/>
      <dgm:spPr/>
      <dgm:t>
        <a:bodyPr/>
        <a:lstStyle/>
        <a:p>
          <a:endParaRPr lang="cs-CZ"/>
        </a:p>
      </dgm:t>
    </dgm:pt>
    <dgm:pt modelId="{B25186EF-EC9D-4021-BF5E-C36F05FA3F03}" type="pres">
      <dgm:prSet presAssocID="{339E5A3A-26D1-483C-BFC0-4BD4AC719095}" presName="compNode" presStyleCnt="0"/>
      <dgm:spPr/>
    </dgm:pt>
    <dgm:pt modelId="{D8F6C4B8-724E-4909-A96F-BD831B22301E}" type="pres">
      <dgm:prSet presAssocID="{339E5A3A-26D1-483C-BFC0-4BD4AC719095}" presName="dummyConnPt" presStyleCnt="0"/>
      <dgm:spPr/>
    </dgm:pt>
    <dgm:pt modelId="{B5FA9289-FF6B-4F18-8C74-FF291ED179F9}" type="pres">
      <dgm:prSet presAssocID="{339E5A3A-26D1-483C-BFC0-4BD4AC719095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84C8B5-26F6-44DA-9A1E-905587242D49}" type="pres">
      <dgm:prSet presAssocID="{20CC9107-3AC1-4A77-8AAB-3682D74A511A}" presName="sibTrans" presStyleLbl="bgSibTrans2D1" presStyleIdx="6" presStyleCnt="8"/>
      <dgm:spPr/>
      <dgm:t>
        <a:bodyPr/>
        <a:lstStyle/>
        <a:p>
          <a:endParaRPr lang="cs-CZ"/>
        </a:p>
      </dgm:t>
    </dgm:pt>
    <dgm:pt modelId="{8DBB00DF-985D-43BD-8099-E4545846AE9C}" type="pres">
      <dgm:prSet presAssocID="{FAB74A0E-AF03-4A2C-B910-8A0020B6D636}" presName="compNode" presStyleCnt="0"/>
      <dgm:spPr/>
    </dgm:pt>
    <dgm:pt modelId="{D62732B2-EC08-4C46-8139-1CD6DE7FE369}" type="pres">
      <dgm:prSet presAssocID="{FAB74A0E-AF03-4A2C-B910-8A0020B6D636}" presName="dummyConnPt" presStyleCnt="0"/>
      <dgm:spPr/>
    </dgm:pt>
    <dgm:pt modelId="{4004476D-3A08-458D-B2C3-7699484FE56B}" type="pres">
      <dgm:prSet presAssocID="{FAB74A0E-AF03-4A2C-B910-8A0020B6D636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0651FA-73CF-46A4-A298-34E0875E1DC1}" type="pres">
      <dgm:prSet presAssocID="{743257A1-69BE-42E6-A30E-669A9B3FB435}" presName="sibTrans" presStyleLbl="bgSibTrans2D1" presStyleIdx="7" presStyleCnt="8"/>
      <dgm:spPr/>
      <dgm:t>
        <a:bodyPr/>
        <a:lstStyle/>
        <a:p>
          <a:endParaRPr lang="cs-CZ"/>
        </a:p>
      </dgm:t>
    </dgm:pt>
    <dgm:pt modelId="{68239589-084E-49F5-B728-D22F4D2895B4}" type="pres">
      <dgm:prSet presAssocID="{87A929A0-78C9-4841-A7B8-44336741B0F5}" presName="compNode" presStyleCnt="0"/>
      <dgm:spPr/>
    </dgm:pt>
    <dgm:pt modelId="{B281F85E-A7A8-45CB-B629-0CD2C371D1E0}" type="pres">
      <dgm:prSet presAssocID="{87A929A0-78C9-4841-A7B8-44336741B0F5}" presName="dummyConnPt" presStyleCnt="0"/>
      <dgm:spPr/>
    </dgm:pt>
    <dgm:pt modelId="{71741DF9-0CFF-46A0-92CD-BCDAB3837931}" type="pres">
      <dgm:prSet presAssocID="{87A929A0-78C9-4841-A7B8-44336741B0F5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CE45DD7-DDA8-4E2A-A774-4ED0036A7906}" type="presOf" srcId="{20CC9107-3AC1-4A77-8AAB-3682D74A511A}" destId="{DD84C8B5-26F6-44DA-9A1E-905587242D49}" srcOrd="0" destOrd="0" presId="urn:microsoft.com/office/officeart/2005/8/layout/bProcess4"/>
    <dgm:cxn modelId="{D6ED6419-6B4A-4DD0-93B6-7CE3C5A26F3A}" srcId="{B56C287A-E50D-4458-AD36-05BE27245657}" destId="{4DE44B22-02D9-499F-BAC5-75F28AFFCCB4}" srcOrd="5" destOrd="0" parTransId="{C815219B-E306-40E8-A5B4-302A275D880B}" sibTransId="{097C3C85-5510-463E-9C60-E6853AA4243C}"/>
    <dgm:cxn modelId="{F7A726CE-152D-4B20-BFE8-E39A82A95668}" srcId="{B56C287A-E50D-4458-AD36-05BE27245657}" destId="{87A929A0-78C9-4841-A7B8-44336741B0F5}" srcOrd="8" destOrd="0" parTransId="{AB9EBA2A-9FCE-4FF0-AB47-ABF09BFE6286}" sibTransId="{C35DCB92-79B9-4D7E-9DE3-AD786301813F}"/>
    <dgm:cxn modelId="{D4A7F9DD-BB49-443A-83CC-72EA9D050BFD}" type="presOf" srcId="{097C3C85-5510-463E-9C60-E6853AA4243C}" destId="{36590712-C2B9-4110-A698-7F9EDC1212D2}" srcOrd="0" destOrd="0" presId="urn:microsoft.com/office/officeart/2005/8/layout/bProcess4"/>
    <dgm:cxn modelId="{5C13B8CA-9C4F-4D01-9D8E-8EABFB2F31C1}" type="presOf" srcId="{425118E2-8B9D-429C-A100-71974EC2AD7A}" destId="{4379A22B-A555-4163-A8BC-66A73A484439}" srcOrd="0" destOrd="0" presId="urn:microsoft.com/office/officeart/2005/8/layout/bProcess4"/>
    <dgm:cxn modelId="{D8754D67-BC53-4B35-8B35-929AAE1E2BFA}" type="presOf" srcId="{87A929A0-78C9-4841-A7B8-44336741B0F5}" destId="{71741DF9-0CFF-46A0-92CD-BCDAB3837931}" srcOrd="0" destOrd="0" presId="urn:microsoft.com/office/officeart/2005/8/layout/bProcess4"/>
    <dgm:cxn modelId="{988B0E74-2464-4E74-9D9E-E9222622C617}" type="presOf" srcId="{B56C287A-E50D-4458-AD36-05BE27245657}" destId="{75F09A16-A933-4595-BDB9-8B598E7BF0CE}" srcOrd="0" destOrd="0" presId="urn:microsoft.com/office/officeart/2005/8/layout/bProcess4"/>
    <dgm:cxn modelId="{1BF2B548-62D8-4DF6-94D2-AB256E63140C}" type="presOf" srcId="{52E65E4A-C31C-4B74-B42D-908A11D5B213}" destId="{499F9BE5-34AC-4343-A1B1-53AC295CC55B}" srcOrd="0" destOrd="0" presId="urn:microsoft.com/office/officeart/2005/8/layout/bProcess4"/>
    <dgm:cxn modelId="{AE4D4013-DA92-4C75-8FC3-F4C6601F8751}" type="presOf" srcId="{A5FB8AD0-0592-404E-93CC-44398FD5848F}" destId="{1747BCE7-5758-49F3-AA77-DB5C8A541D03}" srcOrd="0" destOrd="0" presId="urn:microsoft.com/office/officeart/2005/8/layout/bProcess4"/>
    <dgm:cxn modelId="{8E48E9E8-15A6-46EA-8E22-4F648BC7034D}" srcId="{B56C287A-E50D-4458-AD36-05BE27245657}" destId="{FAB74A0E-AF03-4A2C-B910-8A0020B6D636}" srcOrd="7" destOrd="0" parTransId="{FD62A9BF-DE7C-4526-928B-2F936243A45B}" sibTransId="{743257A1-69BE-42E6-A30E-669A9B3FB435}"/>
    <dgm:cxn modelId="{C86EFF1D-07E2-4DE3-A906-C41D9C03F94F}" type="presOf" srcId="{FAB74A0E-AF03-4A2C-B910-8A0020B6D636}" destId="{4004476D-3A08-458D-B2C3-7699484FE56B}" srcOrd="0" destOrd="0" presId="urn:microsoft.com/office/officeart/2005/8/layout/bProcess4"/>
    <dgm:cxn modelId="{647E7B40-32D2-490C-82B2-5D2F902B0BA3}" type="presOf" srcId="{DCDF58B3-92C7-4768-9F40-6084B60FCC8F}" destId="{9A81A93B-5A4B-4F3F-A25B-70A2EA0A9AFB}" srcOrd="0" destOrd="0" presId="urn:microsoft.com/office/officeart/2005/8/layout/bProcess4"/>
    <dgm:cxn modelId="{4EA08639-6EBE-49A4-8EBC-F0DD7EC690D5}" type="presOf" srcId="{743257A1-69BE-42E6-A30E-669A9B3FB435}" destId="{930651FA-73CF-46A4-A298-34E0875E1DC1}" srcOrd="0" destOrd="0" presId="urn:microsoft.com/office/officeart/2005/8/layout/bProcess4"/>
    <dgm:cxn modelId="{70C8DD7E-2B05-4E78-8844-61BA1DCCD6E8}" type="presOf" srcId="{F01D3143-0A9A-4299-BC68-4A7B4C324056}" destId="{623F1141-6B2F-47D1-A9F4-F5FE0FBEDA41}" srcOrd="0" destOrd="0" presId="urn:microsoft.com/office/officeart/2005/8/layout/bProcess4"/>
    <dgm:cxn modelId="{CE914EA2-848A-41A4-9007-8D18B5A9312B}" type="presOf" srcId="{339E5A3A-26D1-483C-BFC0-4BD4AC719095}" destId="{B5FA9289-FF6B-4F18-8C74-FF291ED179F9}" srcOrd="0" destOrd="0" presId="urn:microsoft.com/office/officeart/2005/8/layout/bProcess4"/>
    <dgm:cxn modelId="{7C4753C9-7EFB-43AC-85D7-CA6C48C4BBF0}" srcId="{B56C287A-E50D-4458-AD36-05BE27245657}" destId="{339E5A3A-26D1-483C-BFC0-4BD4AC719095}" srcOrd="6" destOrd="0" parTransId="{C018BB9B-FBD3-433A-A455-02F96185F424}" sibTransId="{20CC9107-3AC1-4A77-8AAB-3682D74A511A}"/>
    <dgm:cxn modelId="{699902FB-02DF-47AB-92B0-DDF1694F8AA4}" srcId="{B56C287A-E50D-4458-AD36-05BE27245657}" destId="{FF313A14-9A50-43E7-8D55-8FD23CC483E9}" srcOrd="3" destOrd="0" parTransId="{5C9E0355-4382-46E3-9DA5-B3CC0EF7D8DB}" sibTransId="{425118E2-8B9D-429C-A100-71974EC2AD7A}"/>
    <dgm:cxn modelId="{467C85BE-4BB1-4E30-B9E0-567ED59D2D06}" type="presOf" srcId="{4DE44B22-02D9-499F-BAC5-75F28AFFCCB4}" destId="{ECCCF715-5529-49B7-971A-EC32B9299753}" srcOrd="0" destOrd="0" presId="urn:microsoft.com/office/officeart/2005/8/layout/bProcess4"/>
    <dgm:cxn modelId="{448CBB2C-BCAC-438D-B800-BC3234D23771}" type="presOf" srcId="{FF313A14-9A50-43E7-8D55-8FD23CC483E9}" destId="{DAADFA90-EBB9-480F-A4AF-4E6D36750DD2}" srcOrd="0" destOrd="0" presId="urn:microsoft.com/office/officeart/2005/8/layout/bProcess4"/>
    <dgm:cxn modelId="{5FECF9AA-E172-4090-92FF-857C38CC2448}" type="presOf" srcId="{635F4B78-B164-4037-8E59-5178798C1EEB}" destId="{6D1E52AD-27DF-4A80-90AC-18E644E18429}" srcOrd="0" destOrd="0" presId="urn:microsoft.com/office/officeart/2005/8/layout/bProcess4"/>
    <dgm:cxn modelId="{E6FCAD43-EEA2-449E-B563-7C3BC33392BA}" type="presOf" srcId="{AD6103A7-4BFF-474E-8F9B-88870B4D152C}" destId="{66A5515D-9422-468A-80EA-72D3F3451993}" srcOrd="0" destOrd="0" presId="urn:microsoft.com/office/officeart/2005/8/layout/bProcess4"/>
    <dgm:cxn modelId="{1F30EB0E-9B33-426B-9E14-01329C147294}" type="presOf" srcId="{E2E2AE0A-BB3C-45C4-8B37-05360D887B49}" destId="{4034420D-8BBE-4B2D-9337-5F9CC77B62A8}" srcOrd="0" destOrd="0" presId="urn:microsoft.com/office/officeart/2005/8/layout/bProcess4"/>
    <dgm:cxn modelId="{A49E6FD6-82B1-4791-B0A3-CCE2DC561E72}" srcId="{B56C287A-E50D-4458-AD36-05BE27245657}" destId="{F01D3143-0A9A-4299-BC68-4A7B4C324056}" srcOrd="4" destOrd="0" parTransId="{2D5B8EF7-3636-473C-8766-F2F4CD9A4187}" sibTransId="{52E65E4A-C31C-4B74-B42D-908A11D5B213}"/>
    <dgm:cxn modelId="{F56CCAA1-693F-4444-84BC-8DF5CF0DB7AF}" srcId="{B56C287A-E50D-4458-AD36-05BE27245657}" destId="{AD6103A7-4BFF-474E-8F9B-88870B4D152C}" srcOrd="0" destOrd="0" parTransId="{7E2FC89C-E052-4430-8F0B-633D981488E4}" sibTransId="{DCDF58B3-92C7-4768-9F40-6084B60FCC8F}"/>
    <dgm:cxn modelId="{7A6751D5-DFFE-44C4-8723-466CBC4C7CE4}" srcId="{B56C287A-E50D-4458-AD36-05BE27245657}" destId="{3B8BA04D-26C4-49DC-B95B-FECE4E5787F4}" srcOrd="2" destOrd="0" parTransId="{D5F85277-962C-4790-892B-5796FB4CC6F2}" sibTransId="{A5FB8AD0-0592-404E-93CC-44398FD5848F}"/>
    <dgm:cxn modelId="{D838E3B3-843C-4AFA-97EC-A8AB68AD8E30}" type="presOf" srcId="{3B8BA04D-26C4-49DC-B95B-FECE4E5787F4}" destId="{418E55C3-89D7-458C-B607-7D2F89275A94}" srcOrd="0" destOrd="0" presId="urn:microsoft.com/office/officeart/2005/8/layout/bProcess4"/>
    <dgm:cxn modelId="{6FAD57A0-BEFE-4246-BA50-CB035E759E3A}" srcId="{B56C287A-E50D-4458-AD36-05BE27245657}" destId="{E2E2AE0A-BB3C-45C4-8B37-05360D887B49}" srcOrd="1" destOrd="0" parTransId="{DF6A6189-E556-4A21-8B98-0EF2D3CF0F2B}" sibTransId="{635F4B78-B164-4037-8E59-5178798C1EEB}"/>
    <dgm:cxn modelId="{8FA2AF88-65FB-424F-A9D0-1B3B2C907713}" type="presParOf" srcId="{75F09A16-A933-4595-BDB9-8B598E7BF0CE}" destId="{7D5124FC-9E94-4507-A2B7-5AE59D24B768}" srcOrd="0" destOrd="0" presId="urn:microsoft.com/office/officeart/2005/8/layout/bProcess4"/>
    <dgm:cxn modelId="{2E2D9BAF-6514-41B0-86C9-CB378486FB20}" type="presParOf" srcId="{7D5124FC-9E94-4507-A2B7-5AE59D24B768}" destId="{867DF81F-F98E-4160-A5C6-E6BF864F6A4A}" srcOrd="0" destOrd="0" presId="urn:microsoft.com/office/officeart/2005/8/layout/bProcess4"/>
    <dgm:cxn modelId="{9959A75E-6499-4444-8857-F4B4FC4D24D7}" type="presParOf" srcId="{7D5124FC-9E94-4507-A2B7-5AE59D24B768}" destId="{66A5515D-9422-468A-80EA-72D3F3451993}" srcOrd="1" destOrd="0" presId="urn:microsoft.com/office/officeart/2005/8/layout/bProcess4"/>
    <dgm:cxn modelId="{C1314F91-C481-4E16-BA96-80DDCCDB1C9F}" type="presParOf" srcId="{75F09A16-A933-4595-BDB9-8B598E7BF0CE}" destId="{9A81A93B-5A4B-4F3F-A25B-70A2EA0A9AFB}" srcOrd="1" destOrd="0" presId="urn:microsoft.com/office/officeart/2005/8/layout/bProcess4"/>
    <dgm:cxn modelId="{2E3D023B-EA9C-4F0F-A38B-323F8DFA0EEF}" type="presParOf" srcId="{75F09A16-A933-4595-BDB9-8B598E7BF0CE}" destId="{C7535A81-56F9-4320-908A-408EE11A70D7}" srcOrd="2" destOrd="0" presId="urn:microsoft.com/office/officeart/2005/8/layout/bProcess4"/>
    <dgm:cxn modelId="{5FEB4FB1-DDAD-4C3C-A53F-8F52C5BE3A88}" type="presParOf" srcId="{C7535A81-56F9-4320-908A-408EE11A70D7}" destId="{DAD71264-86A6-4234-93CF-3DA64781C711}" srcOrd="0" destOrd="0" presId="urn:microsoft.com/office/officeart/2005/8/layout/bProcess4"/>
    <dgm:cxn modelId="{E1EFF0C0-B643-486C-AF0D-9E902D618305}" type="presParOf" srcId="{C7535A81-56F9-4320-908A-408EE11A70D7}" destId="{4034420D-8BBE-4B2D-9337-5F9CC77B62A8}" srcOrd="1" destOrd="0" presId="urn:microsoft.com/office/officeart/2005/8/layout/bProcess4"/>
    <dgm:cxn modelId="{7484878B-83F2-4845-9A95-63A6FE865E9F}" type="presParOf" srcId="{75F09A16-A933-4595-BDB9-8B598E7BF0CE}" destId="{6D1E52AD-27DF-4A80-90AC-18E644E18429}" srcOrd="3" destOrd="0" presId="urn:microsoft.com/office/officeart/2005/8/layout/bProcess4"/>
    <dgm:cxn modelId="{D44498B7-894D-46DE-A142-46AFB23C0A2D}" type="presParOf" srcId="{75F09A16-A933-4595-BDB9-8B598E7BF0CE}" destId="{FB70CA13-98EE-4C79-ADD1-6932D9C09025}" srcOrd="4" destOrd="0" presId="urn:microsoft.com/office/officeart/2005/8/layout/bProcess4"/>
    <dgm:cxn modelId="{A7F15FE5-7152-4D5B-BE41-8DE6D0B85303}" type="presParOf" srcId="{FB70CA13-98EE-4C79-ADD1-6932D9C09025}" destId="{511C0088-539C-4CD4-89F1-F6B9B02D1041}" srcOrd="0" destOrd="0" presId="urn:microsoft.com/office/officeart/2005/8/layout/bProcess4"/>
    <dgm:cxn modelId="{514E5D5D-EF74-4AB1-8981-70382A17F933}" type="presParOf" srcId="{FB70CA13-98EE-4C79-ADD1-6932D9C09025}" destId="{418E55C3-89D7-458C-B607-7D2F89275A94}" srcOrd="1" destOrd="0" presId="urn:microsoft.com/office/officeart/2005/8/layout/bProcess4"/>
    <dgm:cxn modelId="{0FAA80B3-7910-4869-803B-3E63DDCC2A3A}" type="presParOf" srcId="{75F09A16-A933-4595-BDB9-8B598E7BF0CE}" destId="{1747BCE7-5758-49F3-AA77-DB5C8A541D03}" srcOrd="5" destOrd="0" presId="urn:microsoft.com/office/officeart/2005/8/layout/bProcess4"/>
    <dgm:cxn modelId="{9D1DCF63-321C-45D9-A696-A798C5B8F304}" type="presParOf" srcId="{75F09A16-A933-4595-BDB9-8B598E7BF0CE}" destId="{EDAFCCED-CD07-4687-A3F2-6FC5FA5E8364}" srcOrd="6" destOrd="0" presId="urn:microsoft.com/office/officeart/2005/8/layout/bProcess4"/>
    <dgm:cxn modelId="{63B6182A-E6E0-45B7-849F-69598EB5B5B5}" type="presParOf" srcId="{EDAFCCED-CD07-4687-A3F2-6FC5FA5E8364}" destId="{A24F25A6-E29C-4D7D-B708-0A0784BC07FB}" srcOrd="0" destOrd="0" presId="urn:microsoft.com/office/officeart/2005/8/layout/bProcess4"/>
    <dgm:cxn modelId="{FA1A9184-3839-44C9-A1BB-0D18D0AFEE47}" type="presParOf" srcId="{EDAFCCED-CD07-4687-A3F2-6FC5FA5E8364}" destId="{DAADFA90-EBB9-480F-A4AF-4E6D36750DD2}" srcOrd="1" destOrd="0" presId="urn:microsoft.com/office/officeart/2005/8/layout/bProcess4"/>
    <dgm:cxn modelId="{2D873641-A765-42BA-8207-33F7887D7780}" type="presParOf" srcId="{75F09A16-A933-4595-BDB9-8B598E7BF0CE}" destId="{4379A22B-A555-4163-A8BC-66A73A484439}" srcOrd="7" destOrd="0" presId="urn:microsoft.com/office/officeart/2005/8/layout/bProcess4"/>
    <dgm:cxn modelId="{F901C778-454B-4682-BC0B-40BE623B2ECA}" type="presParOf" srcId="{75F09A16-A933-4595-BDB9-8B598E7BF0CE}" destId="{34F01FB2-9D1F-4AC1-AF27-55EE70C4EEBC}" srcOrd="8" destOrd="0" presId="urn:microsoft.com/office/officeart/2005/8/layout/bProcess4"/>
    <dgm:cxn modelId="{18778786-95CE-4B9B-AEDD-0BDF018A0A8E}" type="presParOf" srcId="{34F01FB2-9D1F-4AC1-AF27-55EE70C4EEBC}" destId="{4D2108E2-604D-4C3A-91E0-8BD552BD6EB4}" srcOrd="0" destOrd="0" presId="urn:microsoft.com/office/officeart/2005/8/layout/bProcess4"/>
    <dgm:cxn modelId="{4235950F-5DE8-4373-B27C-94CBFDF22F61}" type="presParOf" srcId="{34F01FB2-9D1F-4AC1-AF27-55EE70C4EEBC}" destId="{623F1141-6B2F-47D1-A9F4-F5FE0FBEDA41}" srcOrd="1" destOrd="0" presId="urn:microsoft.com/office/officeart/2005/8/layout/bProcess4"/>
    <dgm:cxn modelId="{A10FA65C-6A39-4C27-95F5-DA03030CF30D}" type="presParOf" srcId="{75F09A16-A933-4595-BDB9-8B598E7BF0CE}" destId="{499F9BE5-34AC-4343-A1B1-53AC295CC55B}" srcOrd="9" destOrd="0" presId="urn:microsoft.com/office/officeart/2005/8/layout/bProcess4"/>
    <dgm:cxn modelId="{6A5DDAD1-CDBC-4583-883C-54DDC91B95EC}" type="presParOf" srcId="{75F09A16-A933-4595-BDB9-8B598E7BF0CE}" destId="{68BB3E74-2079-4B87-8CA3-03F0A61B608C}" srcOrd="10" destOrd="0" presId="urn:microsoft.com/office/officeart/2005/8/layout/bProcess4"/>
    <dgm:cxn modelId="{5A2CEC16-6876-452B-B1DB-C333F585295F}" type="presParOf" srcId="{68BB3E74-2079-4B87-8CA3-03F0A61B608C}" destId="{CB948282-2AFA-4554-80A9-53950778D922}" srcOrd="0" destOrd="0" presId="urn:microsoft.com/office/officeart/2005/8/layout/bProcess4"/>
    <dgm:cxn modelId="{80BB6598-B426-4A49-939F-FC26BB1D13D0}" type="presParOf" srcId="{68BB3E74-2079-4B87-8CA3-03F0A61B608C}" destId="{ECCCF715-5529-49B7-971A-EC32B9299753}" srcOrd="1" destOrd="0" presId="urn:microsoft.com/office/officeart/2005/8/layout/bProcess4"/>
    <dgm:cxn modelId="{62941F32-8172-49B5-A1A2-563EEFB1B338}" type="presParOf" srcId="{75F09A16-A933-4595-BDB9-8B598E7BF0CE}" destId="{36590712-C2B9-4110-A698-7F9EDC1212D2}" srcOrd="11" destOrd="0" presId="urn:microsoft.com/office/officeart/2005/8/layout/bProcess4"/>
    <dgm:cxn modelId="{C268839A-E601-4EEA-9219-842F377D9DE9}" type="presParOf" srcId="{75F09A16-A933-4595-BDB9-8B598E7BF0CE}" destId="{B25186EF-EC9D-4021-BF5E-C36F05FA3F03}" srcOrd="12" destOrd="0" presId="urn:microsoft.com/office/officeart/2005/8/layout/bProcess4"/>
    <dgm:cxn modelId="{1A34ADFC-617E-4AF5-9C5E-7356CFE71941}" type="presParOf" srcId="{B25186EF-EC9D-4021-BF5E-C36F05FA3F03}" destId="{D8F6C4B8-724E-4909-A96F-BD831B22301E}" srcOrd="0" destOrd="0" presId="urn:microsoft.com/office/officeart/2005/8/layout/bProcess4"/>
    <dgm:cxn modelId="{678B6FB9-0C80-4004-B3D7-5FBA4A77384B}" type="presParOf" srcId="{B25186EF-EC9D-4021-BF5E-C36F05FA3F03}" destId="{B5FA9289-FF6B-4F18-8C74-FF291ED179F9}" srcOrd="1" destOrd="0" presId="urn:microsoft.com/office/officeart/2005/8/layout/bProcess4"/>
    <dgm:cxn modelId="{AD4DA369-BD2A-4AF6-8E84-5308075CD6EE}" type="presParOf" srcId="{75F09A16-A933-4595-BDB9-8B598E7BF0CE}" destId="{DD84C8B5-26F6-44DA-9A1E-905587242D49}" srcOrd="13" destOrd="0" presId="urn:microsoft.com/office/officeart/2005/8/layout/bProcess4"/>
    <dgm:cxn modelId="{25D90B42-1E1F-4476-9E2A-AC97D6ABAD6D}" type="presParOf" srcId="{75F09A16-A933-4595-BDB9-8B598E7BF0CE}" destId="{8DBB00DF-985D-43BD-8099-E4545846AE9C}" srcOrd="14" destOrd="0" presId="urn:microsoft.com/office/officeart/2005/8/layout/bProcess4"/>
    <dgm:cxn modelId="{2DC9D7AD-F9D5-4B38-AF38-7997DA1E1733}" type="presParOf" srcId="{8DBB00DF-985D-43BD-8099-E4545846AE9C}" destId="{D62732B2-EC08-4C46-8139-1CD6DE7FE369}" srcOrd="0" destOrd="0" presId="urn:microsoft.com/office/officeart/2005/8/layout/bProcess4"/>
    <dgm:cxn modelId="{70E04835-045C-41E5-9E37-E240D70C9C74}" type="presParOf" srcId="{8DBB00DF-985D-43BD-8099-E4545846AE9C}" destId="{4004476D-3A08-458D-B2C3-7699484FE56B}" srcOrd="1" destOrd="0" presId="urn:microsoft.com/office/officeart/2005/8/layout/bProcess4"/>
    <dgm:cxn modelId="{B445BF42-9700-47EA-8C79-8BCB23192F03}" type="presParOf" srcId="{75F09A16-A933-4595-BDB9-8B598E7BF0CE}" destId="{930651FA-73CF-46A4-A298-34E0875E1DC1}" srcOrd="15" destOrd="0" presId="urn:microsoft.com/office/officeart/2005/8/layout/bProcess4"/>
    <dgm:cxn modelId="{665C2425-1700-482B-BCB7-C0A55140FF27}" type="presParOf" srcId="{75F09A16-A933-4595-BDB9-8B598E7BF0CE}" destId="{68239589-084E-49F5-B728-D22F4D2895B4}" srcOrd="16" destOrd="0" presId="urn:microsoft.com/office/officeart/2005/8/layout/bProcess4"/>
    <dgm:cxn modelId="{F1DF2523-20D5-422E-B458-4D3C3E602483}" type="presParOf" srcId="{68239589-084E-49F5-B728-D22F4D2895B4}" destId="{B281F85E-A7A8-45CB-B629-0CD2C371D1E0}" srcOrd="0" destOrd="0" presId="urn:microsoft.com/office/officeart/2005/8/layout/bProcess4"/>
    <dgm:cxn modelId="{4D4BB86C-FE06-4A15-935F-A08953C9FD3B}" type="presParOf" srcId="{68239589-084E-49F5-B728-D22F4D2895B4}" destId="{71741DF9-0CFF-46A0-92CD-BCDAB3837931}" srcOrd="1" destOrd="0" presId="urn:microsoft.com/office/officeart/2005/8/layout/b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CA348C-6416-4F5E-9C62-8437190E1F88}">
      <dsp:nvSpPr>
        <dsp:cNvPr id="0" name=""/>
        <dsp:cNvSpPr/>
      </dsp:nvSpPr>
      <dsp:spPr>
        <a:xfrm>
          <a:off x="3486931" y="1635112"/>
          <a:ext cx="1255737" cy="12557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100</a:t>
          </a:r>
          <a:endParaRPr lang="cs-CZ" sz="4300" kern="1200" dirty="0"/>
        </a:p>
      </dsp:txBody>
      <dsp:txXfrm>
        <a:off x="3486931" y="1635112"/>
        <a:ext cx="1255737" cy="1255737"/>
      </dsp:txXfrm>
    </dsp:sp>
    <dsp:sp modelId="{37C8BC97-F286-4091-B97D-5DE0C9FD8DC6}">
      <dsp:nvSpPr>
        <dsp:cNvPr id="0" name=""/>
        <dsp:cNvSpPr/>
      </dsp:nvSpPr>
      <dsp:spPr>
        <a:xfrm rot="16200000">
          <a:off x="3926349" y="1432929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6200000">
        <a:off x="4105377" y="1437239"/>
        <a:ext cx="18845" cy="18845"/>
      </dsp:txXfrm>
    </dsp:sp>
    <dsp:sp modelId="{7FEEC364-A4A9-47E5-A96E-7B789D7203D8}">
      <dsp:nvSpPr>
        <dsp:cNvPr id="0" name=""/>
        <dsp:cNvSpPr/>
      </dsp:nvSpPr>
      <dsp:spPr>
        <a:xfrm>
          <a:off x="3486931" y="2474"/>
          <a:ext cx="1255737" cy="125573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24 + ? =</a:t>
          </a:r>
          <a:endParaRPr lang="cs-CZ" sz="2400" kern="1200" dirty="0"/>
        </a:p>
      </dsp:txBody>
      <dsp:txXfrm>
        <a:off x="3486931" y="2474"/>
        <a:ext cx="1255737" cy="1255737"/>
      </dsp:txXfrm>
    </dsp:sp>
    <dsp:sp modelId="{95784252-8D12-4204-B6CB-8F7EB64EFCB6}">
      <dsp:nvSpPr>
        <dsp:cNvPr id="0" name=""/>
        <dsp:cNvSpPr/>
      </dsp:nvSpPr>
      <dsp:spPr>
        <a:xfrm>
          <a:off x="4742668" y="2249248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21696" y="2253558"/>
        <a:ext cx="18845" cy="18845"/>
      </dsp:txXfrm>
    </dsp:sp>
    <dsp:sp modelId="{E712FE54-F120-4078-AF54-C37C9798A9BE}">
      <dsp:nvSpPr>
        <dsp:cNvPr id="0" name=""/>
        <dsp:cNvSpPr/>
      </dsp:nvSpPr>
      <dsp:spPr>
        <a:xfrm>
          <a:off x="5119569" y="1635112"/>
          <a:ext cx="1255737" cy="1255737"/>
        </a:xfrm>
        <a:prstGeom prst="ellipse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? + 48 =</a:t>
          </a:r>
        </a:p>
      </dsp:txBody>
      <dsp:txXfrm>
        <a:off x="5119569" y="1635112"/>
        <a:ext cx="1255737" cy="1255737"/>
      </dsp:txXfrm>
    </dsp:sp>
    <dsp:sp modelId="{F64B526A-CEA5-4923-9EE6-EF2D8D312884}">
      <dsp:nvSpPr>
        <dsp:cNvPr id="0" name=""/>
        <dsp:cNvSpPr/>
      </dsp:nvSpPr>
      <dsp:spPr>
        <a:xfrm rot="5400000">
          <a:off x="3926349" y="3065567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5400000">
        <a:off x="4105377" y="3069878"/>
        <a:ext cx="18845" cy="18845"/>
      </dsp:txXfrm>
    </dsp:sp>
    <dsp:sp modelId="{B112F26C-B5F2-46AE-9999-8F46601CDBFB}">
      <dsp:nvSpPr>
        <dsp:cNvPr id="0" name=""/>
        <dsp:cNvSpPr/>
      </dsp:nvSpPr>
      <dsp:spPr>
        <a:xfrm>
          <a:off x="3486931" y="3267751"/>
          <a:ext cx="1255737" cy="1255737"/>
        </a:xfrm>
        <a:prstGeom prst="ellipse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87 + ? =</a:t>
          </a:r>
          <a:endParaRPr lang="cs-CZ" sz="2400" kern="1200" dirty="0"/>
        </a:p>
      </dsp:txBody>
      <dsp:txXfrm>
        <a:off x="3486931" y="3267751"/>
        <a:ext cx="1255737" cy="1255737"/>
      </dsp:txXfrm>
    </dsp:sp>
    <dsp:sp modelId="{A78BE202-9D08-438A-8D9E-B49E171DD389}">
      <dsp:nvSpPr>
        <dsp:cNvPr id="0" name=""/>
        <dsp:cNvSpPr/>
      </dsp:nvSpPr>
      <dsp:spPr>
        <a:xfrm rot="10800000">
          <a:off x="3110030" y="2249248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289058" y="2253558"/>
        <a:ext cx="18845" cy="18845"/>
      </dsp:txXfrm>
    </dsp:sp>
    <dsp:sp modelId="{B4BE3234-3C50-4B90-8355-D23544CB1BE0}">
      <dsp:nvSpPr>
        <dsp:cNvPr id="0" name=""/>
        <dsp:cNvSpPr/>
      </dsp:nvSpPr>
      <dsp:spPr>
        <a:xfrm>
          <a:off x="1854293" y="1635112"/>
          <a:ext cx="1255737" cy="1255737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? + 69 =</a:t>
          </a:r>
          <a:endParaRPr lang="cs-CZ" sz="2400" kern="1200" dirty="0"/>
        </a:p>
      </dsp:txBody>
      <dsp:txXfrm>
        <a:off x="1854293" y="1635112"/>
        <a:ext cx="1255737" cy="125573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A81A93B-5A4B-4F3F-A25B-70A2EA0A9AFB}">
      <dsp:nvSpPr>
        <dsp:cNvPr id="0" name=""/>
        <dsp:cNvSpPr/>
      </dsp:nvSpPr>
      <dsp:spPr>
        <a:xfrm rot="5400000">
          <a:off x="-194228" y="1029234"/>
          <a:ext cx="1605958" cy="19384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A5515D-9422-468A-80EA-72D3F3451993}">
      <dsp:nvSpPr>
        <dsp:cNvPr id="0" name=""/>
        <dsp:cNvSpPr/>
      </dsp:nvSpPr>
      <dsp:spPr>
        <a:xfrm>
          <a:off x="173271" y="1448"/>
          <a:ext cx="2153840" cy="129230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54 </a:t>
          </a:r>
          <a:endParaRPr lang="cs-CZ" sz="5600" kern="1200" dirty="0"/>
        </a:p>
      </dsp:txBody>
      <dsp:txXfrm>
        <a:off x="173271" y="1448"/>
        <a:ext cx="2153840" cy="1292304"/>
      </dsp:txXfrm>
    </dsp:sp>
    <dsp:sp modelId="{6D1E52AD-27DF-4A80-90AC-18E644E18429}">
      <dsp:nvSpPr>
        <dsp:cNvPr id="0" name=""/>
        <dsp:cNvSpPr/>
      </dsp:nvSpPr>
      <dsp:spPr>
        <a:xfrm rot="5400000">
          <a:off x="-194228" y="2644614"/>
          <a:ext cx="1605958" cy="19384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34420D-8BBE-4B2D-9337-5F9CC77B62A8}">
      <dsp:nvSpPr>
        <dsp:cNvPr id="0" name=""/>
        <dsp:cNvSpPr/>
      </dsp:nvSpPr>
      <dsp:spPr>
        <a:xfrm>
          <a:off x="173271" y="1616829"/>
          <a:ext cx="2153840" cy="129230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+ 26  </a:t>
          </a:r>
          <a:endParaRPr lang="cs-CZ" sz="5600" kern="1200" dirty="0"/>
        </a:p>
      </dsp:txBody>
      <dsp:txXfrm>
        <a:off x="173271" y="1616829"/>
        <a:ext cx="2153840" cy="1292304"/>
      </dsp:txXfrm>
    </dsp:sp>
    <dsp:sp modelId="{1747BCE7-5758-49F3-AA77-DB5C8A541D03}">
      <dsp:nvSpPr>
        <dsp:cNvPr id="0" name=""/>
        <dsp:cNvSpPr/>
      </dsp:nvSpPr>
      <dsp:spPr>
        <a:xfrm>
          <a:off x="613461" y="3452304"/>
          <a:ext cx="2855186" cy="19384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8E55C3-89D7-458C-B607-7D2F89275A94}">
      <dsp:nvSpPr>
        <dsp:cNvPr id="0" name=""/>
        <dsp:cNvSpPr/>
      </dsp:nvSpPr>
      <dsp:spPr>
        <a:xfrm>
          <a:off x="173271" y="3232209"/>
          <a:ext cx="2153840" cy="129230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- 47 </a:t>
          </a:r>
          <a:endParaRPr lang="cs-CZ" sz="5600" kern="1200" dirty="0"/>
        </a:p>
      </dsp:txBody>
      <dsp:txXfrm>
        <a:off x="173271" y="3232209"/>
        <a:ext cx="2153840" cy="1292304"/>
      </dsp:txXfrm>
    </dsp:sp>
    <dsp:sp modelId="{4379A22B-A555-4163-A8BC-66A73A484439}">
      <dsp:nvSpPr>
        <dsp:cNvPr id="0" name=""/>
        <dsp:cNvSpPr/>
      </dsp:nvSpPr>
      <dsp:spPr>
        <a:xfrm rot="16200000">
          <a:off x="2670379" y="2644614"/>
          <a:ext cx="1605958" cy="19384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ADFA90-EBB9-480F-A4AF-4E6D36750DD2}">
      <dsp:nvSpPr>
        <dsp:cNvPr id="0" name=""/>
        <dsp:cNvSpPr/>
      </dsp:nvSpPr>
      <dsp:spPr>
        <a:xfrm>
          <a:off x="3037879" y="3232209"/>
          <a:ext cx="2153840" cy="129230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+ 24 </a:t>
          </a:r>
          <a:endParaRPr lang="cs-CZ" sz="5600" kern="1200" dirty="0"/>
        </a:p>
      </dsp:txBody>
      <dsp:txXfrm>
        <a:off x="3037879" y="3232209"/>
        <a:ext cx="2153840" cy="1292304"/>
      </dsp:txXfrm>
    </dsp:sp>
    <dsp:sp modelId="{499F9BE5-34AC-4343-A1B1-53AC295CC55B}">
      <dsp:nvSpPr>
        <dsp:cNvPr id="0" name=""/>
        <dsp:cNvSpPr/>
      </dsp:nvSpPr>
      <dsp:spPr>
        <a:xfrm rot="16200000">
          <a:off x="2670379" y="1029234"/>
          <a:ext cx="1605958" cy="19384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3F1141-6B2F-47D1-A9F4-F5FE0FBEDA41}">
      <dsp:nvSpPr>
        <dsp:cNvPr id="0" name=""/>
        <dsp:cNvSpPr/>
      </dsp:nvSpPr>
      <dsp:spPr>
        <a:xfrm>
          <a:off x="3037879" y="1616829"/>
          <a:ext cx="2153840" cy="129230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- 39</a:t>
          </a:r>
          <a:endParaRPr lang="cs-CZ" sz="5600" kern="1200" dirty="0"/>
        </a:p>
      </dsp:txBody>
      <dsp:txXfrm>
        <a:off x="3037879" y="1616829"/>
        <a:ext cx="2153840" cy="1292304"/>
      </dsp:txXfrm>
    </dsp:sp>
    <dsp:sp modelId="{36590712-C2B9-4110-A698-7F9EDC1212D2}">
      <dsp:nvSpPr>
        <dsp:cNvPr id="0" name=""/>
        <dsp:cNvSpPr/>
      </dsp:nvSpPr>
      <dsp:spPr>
        <a:xfrm>
          <a:off x="3478069" y="221543"/>
          <a:ext cx="2855186" cy="19384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CCF715-5529-49B7-971A-EC32B9299753}">
      <dsp:nvSpPr>
        <dsp:cNvPr id="0" name=""/>
        <dsp:cNvSpPr/>
      </dsp:nvSpPr>
      <dsp:spPr>
        <a:xfrm>
          <a:off x="3037879" y="1448"/>
          <a:ext cx="2153840" cy="129230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+ 41 </a:t>
          </a:r>
          <a:endParaRPr lang="cs-CZ" sz="5600" kern="1200" dirty="0"/>
        </a:p>
      </dsp:txBody>
      <dsp:txXfrm>
        <a:off x="3037879" y="1448"/>
        <a:ext cx="2153840" cy="1292304"/>
      </dsp:txXfrm>
    </dsp:sp>
    <dsp:sp modelId="{DD84C8B5-26F6-44DA-9A1E-905587242D49}">
      <dsp:nvSpPr>
        <dsp:cNvPr id="0" name=""/>
        <dsp:cNvSpPr/>
      </dsp:nvSpPr>
      <dsp:spPr>
        <a:xfrm rot="5400000">
          <a:off x="5534987" y="1029234"/>
          <a:ext cx="1605958" cy="19384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FA9289-FF6B-4F18-8C74-FF291ED179F9}">
      <dsp:nvSpPr>
        <dsp:cNvPr id="0" name=""/>
        <dsp:cNvSpPr/>
      </dsp:nvSpPr>
      <dsp:spPr>
        <a:xfrm>
          <a:off x="5902487" y="1448"/>
          <a:ext cx="2153840" cy="129230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- 24 </a:t>
          </a:r>
          <a:endParaRPr lang="cs-CZ" sz="5600" kern="1200" dirty="0"/>
        </a:p>
      </dsp:txBody>
      <dsp:txXfrm>
        <a:off x="5902487" y="1448"/>
        <a:ext cx="2153840" cy="1292304"/>
      </dsp:txXfrm>
    </dsp:sp>
    <dsp:sp modelId="{930651FA-73CF-46A4-A298-34E0875E1DC1}">
      <dsp:nvSpPr>
        <dsp:cNvPr id="0" name=""/>
        <dsp:cNvSpPr/>
      </dsp:nvSpPr>
      <dsp:spPr>
        <a:xfrm rot="5400000">
          <a:off x="5534987" y="2644614"/>
          <a:ext cx="1605958" cy="19384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04476D-3A08-458D-B2C3-7699484FE56B}">
      <dsp:nvSpPr>
        <dsp:cNvPr id="0" name=""/>
        <dsp:cNvSpPr/>
      </dsp:nvSpPr>
      <dsp:spPr>
        <a:xfrm>
          <a:off x="5902487" y="1616829"/>
          <a:ext cx="2153840" cy="129230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+ 49 </a:t>
          </a:r>
          <a:endParaRPr lang="cs-CZ" sz="5600" kern="1200" dirty="0"/>
        </a:p>
      </dsp:txBody>
      <dsp:txXfrm>
        <a:off x="5902487" y="1616829"/>
        <a:ext cx="2153840" cy="1292304"/>
      </dsp:txXfrm>
    </dsp:sp>
    <dsp:sp modelId="{71741DF9-0CFF-46A0-92CD-BCDAB3837931}">
      <dsp:nvSpPr>
        <dsp:cNvPr id="0" name=""/>
        <dsp:cNvSpPr/>
      </dsp:nvSpPr>
      <dsp:spPr>
        <a:xfrm>
          <a:off x="5902487" y="3232209"/>
          <a:ext cx="2153840" cy="129230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= ?</a:t>
          </a:r>
          <a:endParaRPr lang="cs-CZ" sz="5600" kern="1200" dirty="0"/>
        </a:p>
      </dsp:txBody>
      <dsp:txXfrm>
        <a:off x="5902487" y="3232209"/>
        <a:ext cx="2153840" cy="12923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CCAA5-2E53-4EAB-A89C-C9A9F0866DEF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246D1-323B-44CD-9624-9F4898B5C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20688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39552" y="2852936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</a:t>
                      </a:r>
                      <a:r>
                        <a:rPr lang="cs-CZ" dirty="0" err="1" smtClean="0"/>
                        <a:t>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VY_42_INOVACE_MATEMATIKA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4_28.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Sčítání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odčítání dvojciferných čísel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:</a:t>
                      </a:r>
                      <a:r>
                        <a:rPr lang="cs-CZ" baseline="0" dirty="0" smtClean="0"/>
                        <a:t> Sčítání a odčítání dvojciferných čísel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Sčítání a odčítání dvojciferných čísel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endParaRPr lang="cs-CZ" sz="1600" dirty="0" smtClean="0"/>
          </a:p>
          <a:p>
            <a:pPr algn="r"/>
            <a:endParaRPr lang="cs-CZ" sz="1600" dirty="0"/>
          </a:p>
          <a:p>
            <a:pPr algn="r"/>
            <a:endParaRPr lang="cs-CZ" sz="1600" dirty="0" smtClean="0"/>
          </a:p>
          <a:p>
            <a:pPr algn="r"/>
            <a:r>
              <a:rPr lang="cs-CZ" sz="1600" dirty="0" smtClean="0"/>
              <a:t>Autorem je Mgr. Věra Hajnová</a:t>
            </a:r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2852936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Určeno pro </a:t>
            </a:r>
            <a:r>
              <a:rPr lang="cs-CZ" smtClean="0"/>
              <a:t>: </a:t>
            </a:r>
            <a:r>
              <a:rPr lang="cs-CZ" smtClean="0"/>
              <a:t>3</a:t>
            </a:r>
            <a:r>
              <a:rPr lang="cs-CZ" dirty="0" smtClean="0"/>
              <a:t>. třídu</a:t>
            </a:r>
          </a:p>
          <a:p>
            <a:r>
              <a:rPr lang="cs-CZ" dirty="0" smtClean="0"/>
              <a:t>Anotace : upevnění a procvičení sčítání a odčítání dvojciferných čísel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b="1" dirty="0" smtClean="0">
                <a:ln/>
                <a:solidFill>
                  <a:schemeClr val="accent3"/>
                </a:solidFill>
              </a:rPr>
              <a:t>Doplň správně, aby vyšla číslice uprostřed</a:t>
            </a:r>
            <a:endParaRPr lang="cs-CZ" b="1" dirty="0">
              <a:ln/>
              <a:solidFill>
                <a:schemeClr val="accent3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Najdi chyby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24 + 19 = 43</a:t>
            </a:r>
          </a:p>
          <a:p>
            <a:r>
              <a:rPr lang="cs-CZ" dirty="0" smtClean="0"/>
              <a:t>54 – 41 = 23</a:t>
            </a:r>
          </a:p>
          <a:p>
            <a:r>
              <a:rPr lang="cs-CZ" dirty="0" smtClean="0"/>
              <a:t>96 – 87 = 9</a:t>
            </a:r>
          </a:p>
          <a:p>
            <a:r>
              <a:rPr lang="cs-CZ" dirty="0" smtClean="0"/>
              <a:t>63 + 17 = 80</a:t>
            </a:r>
          </a:p>
          <a:p>
            <a:r>
              <a:rPr lang="cs-CZ" dirty="0" smtClean="0"/>
              <a:t>55 + 15 = 80</a:t>
            </a:r>
          </a:p>
          <a:p>
            <a:r>
              <a:rPr lang="cs-CZ" dirty="0" smtClean="0"/>
              <a:t>36 – 12 = 24</a:t>
            </a:r>
          </a:p>
          <a:p>
            <a:r>
              <a:rPr lang="cs-CZ" dirty="0" smtClean="0"/>
              <a:t>77 + 22 = 99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správné výsledky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55 + 19 =</a:t>
            </a:r>
          </a:p>
          <a:p>
            <a:r>
              <a:rPr lang="cs-CZ" dirty="0" smtClean="0"/>
              <a:t>96 – 78 =</a:t>
            </a:r>
          </a:p>
          <a:p>
            <a:r>
              <a:rPr lang="cs-CZ" dirty="0" smtClean="0"/>
              <a:t>21 + 69 =</a:t>
            </a:r>
          </a:p>
          <a:p>
            <a:r>
              <a:rPr lang="cs-CZ" dirty="0" smtClean="0"/>
              <a:t>15 + 39 =</a:t>
            </a:r>
          </a:p>
          <a:p>
            <a:r>
              <a:rPr lang="cs-CZ" dirty="0" smtClean="0"/>
              <a:t>85 – 44 =</a:t>
            </a:r>
          </a:p>
          <a:p>
            <a:r>
              <a:rPr lang="cs-CZ" dirty="0" smtClean="0"/>
              <a:t>69 + 32 =</a:t>
            </a:r>
          </a:p>
          <a:p>
            <a:r>
              <a:rPr lang="cs-CZ" dirty="0" smtClean="0"/>
              <a:t>45 + </a:t>
            </a:r>
            <a:r>
              <a:rPr lang="cs-CZ" dirty="0" err="1" smtClean="0"/>
              <a:t>45</a:t>
            </a:r>
            <a:r>
              <a:rPr lang="cs-CZ" dirty="0" smtClean="0"/>
              <a:t> =</a:t>
            </a:r>
          </a:p>
          <a:p>
            <a:r>
              <a:rPr lang="cs-CZ" dirty="0" smtClean="0"/>
              <a:t>98 – 63 = </a:t>
            </a:r>
            <a:endParaRPr lang="cs-CZ" dirty="0"/>
          </a:p>
        </p:txBody>
      </p:sp>
      <p:pic>
        <p:nvPicPr>
          <p:cNvPr id="5" name="Zástupný symbol pro obsah 4" descr="hry-houpacka.gif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572000" y="2132856"/>
            <a:ext cx="4038600" cy="321733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chybějící čísla</a:t>
            </a:r>
            <a:endParaRPr lang="cs-CZ" dirty="0"/>
          </a:p>
        </p:txBody>
      </p:sp>
      <p:pic>
        <p:nvPicPr>
          <p:cNvPr id="5" name="Zástupný symbol pro obsah 4" descr="17_simpson3.g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25 +  ?  = 59</a:t>
            </a:r>
          </a:p>
          <a:p>
            <a:r>
              <a:rPr lang="cs-CZ" dirty="0" smtClean="0"/>
              <a:t>63 + 18 = ?</a:t>
            </a:r>
          </a:p>
          <a:p>
            <a:r>
              <a:rPr lang="cs-CZ" dirty="0"/>
              <a:t> </a:t>
            </a:r>
            <a:r>
              <a:rPr lang="cs-CZ" dirty="0" smtClean="0"/>
              <a:t> ?  + 55 = 96</a:t>
            </a:r>
          </a:p>
          <a:p>
            <a:r>
              <a:rPr lang="cs-CZ" dirty="0" smtClean="0"/>
              <a:t>49  +  ?  = 69</a:t>
            </a:r>
          </a:p>
          <a:p>
            <a:r>
              <a:rPr lang="cs-CZ" dirty="0" smtClean="0"/>
              <a:t>  ?  +  15 = 87</a:t>
            </a:r>
          </a:p>
          <a:p>
            <a:r>
              <a:rPr lang="cs-CZ" dirty="0"/>
              <a:t> </a:t>
            </a:r>
            <a:r>
              <a:rPr lang="cs-CZ" dirty="0" smtClean="0"/>
              <a:t>65 +  28 = ?</a:t>
            </a:r>
          </a:p>
          <a:p>
            <a:r>
              <a:rPr lang="cs-CZ" dirty="0"/>
              <a:t> </a:t>
            </a:r>
            <a:r>
              <a:rPr lang="cs-CZ" dirty="0" smtClean="0"/>
              <a:t> ?   +  27 = 85</a:t>
            </a:r>
          </a:p>
          <a:p>
            <a:r>
              <a:rPr lang="cs-CZ" dirty="0" smtClean="0"/>
              <a:t> 75  +  ?   = 97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konec hada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Doplň čísla tak, aby …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Jejich součet byl 100 :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52 + ?   = 100</a:t>
            </a:r>
          </a:p>
          <a:p>
            <a:r>
              <a:rPr lang="cs-CZ" dirty="0" smtClean="0"/>
              <a:t> ?  + 26 = 100</a:t>
            </a:r>
          </a:p>
          <a:p>
            <a:r>
              <a:rPr lang="cs-CZ" dirty="0" smtClean="0"/>
              <a:t>78 + ?   = 100</a:t>
            </a:r>
          </a:p>
          <a:p>
            <a:r>
              <a:rPr lang="cs-CZ" dirty="0" smtClean="0"/>
              <a:t>25 + ?   = 100</a:t>
            </a:r>
          </a:p>
          <a:p>
            <a:r>
              <a:rPr lang="cs-CZ" dirty="0"/>
              <a:t> </a:t>
            </a:r>
            <a:r>
              <a:rPr lang="cs-CZ" dirty="0" smtClean="0"/>
              <a:t> ? + 74  = 100</a:t>
            </a:r>
          </a:p>
          <a:p>
            <a:r>
              <a:rPr lang="cs-CZ" dirty="0" smtClean="0"/>
              <a:t>87 +  ?   = 100</a:t>
            </a:r>
          </a:p>
          <a:p>
            <a:r>
              <a:rPr lang="cs-CZ" dirty="0" smtClean="0"/>
              <a:t>29 +  ?   = 100</a:t>
            </a:r>
          </a:p>
          <a:p>
            <a:r>
              <a:rPr lang="cs-CZ" dirty="0"/>
              <a:t> </a:t>
            </a:r>
            <a:r>
              <a:rPr lang="cs-CZ" dirty="0" smtClean="0"/>
              <a:t> ?  + 58 = 100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Jejich rozdíl byl menší než 30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69 - ? =</a:t>
            </a:r>
          </a:p>
          <a:p>
            <a:r>
              <a:rPr lang="cs-CZ" dirty="0" smtClean="0"/>
              <a:t>74 - ? =</a:t>
            </a:r>
          </a:p>
          <a:p>
            <a:r>
              <a:rPr lang="cs-CZ" dirty="0" smtClean="0"/>
              <a:t>85 - ? =</a:t>
            </a:r>
          </a:p>
          <a:p>
            <a:r>
              <a:rPr lang="cs-CZ" dirty="0" smtClean="0"/>
              <a:t>66 - ? =</a:t>
            </a:r>
          </a:p>
          <a:p>
            <a:r>
              <a:rPr lang="cs-CZ" dirty="0" smtClean="0"/>
              <a:t>98 - ? =</a:t>
            </a:r>
          </a:p>
          <a:p>
            <a:r>
              <a:rPr lang="cs-CZ" dirty="0" smtClean="0"/>
              <a:t>55 - ? =</a:t>
            </a:r>
          </a:p>
          <a:p>
            <a:r>
              <a:rPr lang="cs-CZ" dirty="0" smtClean="0"/>
              <a:t>47 - ? =</a:t>
            </a:r>
          </a:p>
          <a:p>
            <a:r>
              <a:rPr lang="cs-CZ" dirty="0" smtClean="0"/>
              <a:t>39 - ? =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Porovnej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45 + 18             74  - 16</a:t>
            </a:r>
          </a:p>
          <a:p>
            <a:r>
              <a:rPr lang="cs-CZ" dirty="0" smtClean="0"/>
              <a:t>98  - 55             12 + 35</a:t>
            </a:r>
          </a:p>
          <a:p>
            <a:r>
              <a:rPr lang="cs-CZ" dirty="0" smtClean="0"/>
              <a:t>87  - 44             20 + 23</a:t>
            </a:r>
          </a:p>
          <a:p>
            <a:r>
              <a:rPr lang="cs-CZ" dirty="0" smtClean="0"/>
              <a:t>21 + 24             90  - 45 </a:t>
            </a:r>
          </a:p>
          <a:p>
            <a:r>
              <a:rPr lang="cs-CZ" dirty="0" smtClean="0"/>
              <a:t>66 + 12             87  - 11</a:t>
            </a:r>
          </a:p>
          <a:p>
            <a:r>
              <a:rPr lang="cs-CZ" dirty="0" smtClean="0"/>
              <a:t>98  - 47             30 + 11</a:t>
            </a:r>
          </a:p>
          <a:p>
            <a:r>
              <a:rPr lang="cs-CZ" dirty="0" smtClean="0"/>
              <a:t>75 + 19             55 + 40</a:t>
            </a:r>
          </a:p>
          <a:p>
            <a:r>
              <a:rPr lang="cs-CZ" dirty="0" smtClean="0"/>
              <a:t>86  - 20             39 + 27   </a:t>
            </a:r>
            <a:endParaRPr lang="cs-CZ" dirty="0"/>
          </a:p>
        </p:txBody>
      </p:sp>
      <p:pic>
        <p:nvPicPr>
          <p:cNvPr id="5" name="Zástupný symbol pro obsah 4" descr="17_lisa-simps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88628"/>
            <a:ext cx="864096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Zdroje :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    http://janoch.borec.cz/omal/omalovanky17.html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    http://www.</a:t>
            </a:r>
            <a:r>
              <a:rPr lang="cs-CZ" sz="1400" dirty="0" err="1" smtClean="0"/>
              <a:t>predskolaci.cz</a:t>
            </a:r>
            <a:r>
              <a:rPr lang="cs-CZ" sz="1400" dirty="0" smtClean="0"/>
              <a:t>/?</a:t>
            </a:r>
            <a:r>
              <a:rPr lang="cs-CZ" sz="1400" dirty="0" err="1" smtClean="0"/>
              <a:t>attachment</a:t>
            </a:r>
            <a:r>
              <a:rPr lang="cs-CZ" sz="1400" dirty="0" smtClean="0"/>
              <a:t>_id=7806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pPr algn="r"/>
            <a:r>
              <a:rPr lang="cs-CZ" sz="1400" dirty="0" smtClean="0"/>
              <a:t>Pokud není uvedeno jinak, autorem všech textů je Mgr. Věra Hajnová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393</Words>
  <Application>Microsoft Office PowerPoint</Application>
  <PresentationFormat>Předvádění na obrazovce (4:3)</PresentationFormat>
  <Paragraphs>90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Sčítání a odčítání dvojciferných čísel</vt:lpstr>
      <vt:lpstr>Doplň správně, aby vyšla číslice uprostřed</vt:lpstr>
      <vt:lpstr>Najdi chyby</vt:lpstr>
      <vt:lpstr>Doplň správné výsledky</vt:lpstr>
      <vt:lpstr>Doplň chybějící čísla</vt:lpstr>
      <vt:lpstr>Doplň konec hada </vt:lpstr>
      <vt:lpstr>Doplň čísla tak, aby …</vt:lpstr>
      <vt:lpstr>Porovnej :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a odčítání dvojciferných čísel</dc:title>
  <dc:creator>veronika</dc:creator>
  <cp:lastModifiedBy>uživatel</cp:lastModifiedBy>
  <cp:revision>9</cp:revision>
  <dcterms:created xsi:type="dcterms:W3CDTF">2011-11-03T11:09:02Z</dcterms:created>
  <dcterms:modified xsi:type="dcterms:W3CDTF">2011-11-23T14:34:52Z</dcterms:modified>
</cp:coreProperties>
</file>