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diagrams/layout1.xml" ContentType="application/vnd.openxmlformats-officedocument.drawingml.diagram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56" r:id="rId3"/>
    <p:sldId id="257" r:id="rId4"/>
    <p:sldId id="258" r:id="rId5"/>
    <p:sldId id="259" r:id="rId6"/>
    <p:sldId id="265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100" d="100"/>
          <a:sy n="100" d="100"/>
        </p:scale>
        <p:origin x="-29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95361AB-7E02-4301-A02D-E17FA7F6DE2E}" type="doc">
      <dgm:prSet loTypeId="urn:microsoft.com/office/officeart/2005/8/layout/radial1" loCatId="cycle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cs-CZ"/>
        </a:p>
      </dgm:t>
    </dgm:pt>
    <dgm:pt modelId="{F8431F12-17DA-48DE-8A40-39797D9924CD}">
      <dgm:prSet phldrT="[Text]"/>
      <dgm:spPr/>
      <dgm:t>
        <a:bodyPr/>
        <a:lstStyle/>
        <a:p>
          <a:r>
            <a:rPr lang="cs-CZ" dirty="0" smtClean="0"/>
            <a:t>100</a:t>
          </a:r>
          <a:endParaRPr lang="cs-CZ" dirty="0"/>
        </a:p>
      </dgm:t>
    </dgm:pt>
    <dgm:pt modelId="{FB2CBD66-1187-458B-86C6-456F4EC382FC}" type="parTrans" cxnId="{ADC2ACD6-E503-4433-A29D-4110982DC75E}">
      <dgm:prSet/>
      <dgm:spPr/>
      <dgm:t>
        <a:bodyPr/>
        <a:lstStyle/>
        <a:p>
          <a:endParaRPr lang="cs-CZ"/>
        </a:p>
      </dgm:t>
    </dgm:pt>
    <dgm:pt modelId="{F9D680BC-D252-4C8A-948C-10DD04BB8332}" type="sibTrans" cxnId="{ADC2ACD6-E503-4433-A29D-4110982DC75E}">
      <dgm:prSet/>
      <dgm:spPr/>
      <dgm:t>
        <a:bodyPr/>
        <a:lstStyle/>
        <a:p>
          <a:endParaRPr lang="cs-CZ"/>
        </a:p>
      </dgm:t>
    </dgm:pt>
    <dgm:pt modelId="{6D6E0D0D-EC97-42F7-A184-96BC6B551B5D}">
      <dgm:prSet phldrT="[Text]" custT="1"/>
      <dgm:spPr/>
      <dgm:t>
        <a:bodyPr/>
        <a:lstStyle/>
        <a:p>
          <a:r>
            <a:rPr lang="cs-CZ" sz="2400" dirty="0" smtClean="0"/>
            <a:t>24 + ? =</a:t>
          </a:r>
          <a:endParaRPr lang="cs-CZ" sz="2400" dirty="0"/>
        </a:p>
      </dgm:t>
    </dgm:pt>
    <dgm:pt modelId="{131F67A5-7275-47C2-A894-570EFA6F69EC}" type="parTrans" cxnId="{FCBF8505-4B62-4B0F-90F8-B43A2D48FC56}">
      <dgm:prSet/>
      <dgm:spPr/>
      <dgm:t>
        <a:bodyPr/>
        <a:lstStyle/>
        <a:p>
          <a:endParaRPr lang="cs-CZ"/>
        </a:p>
      </dgm:t>
    </dgm:pt>
    <dgm:pt modelId="{6B573994-CA17-442F-8C59-3CD6294CA917}" type="sibTrans" cxnId="{FCBF8505-4B62-4B0F-90F8-B43A2D48FC56}">
      <dgm:prSet/>
      <dgm:spPr/>
      <dgm:t>
        <a:bodyPr/>
        <a:lstStyle/>
        <a:p>
          <a:endParaRPr lang="cs-CZ"/>
        </a:p>
      </dgm:t>
    </dgm:pt>
    <dgm:pt modelId="{70F6B88B-F367-44FE-A683-FF1DBCD499FF}">
      <dgm:prSet phldrT="[Text]" custT="1"/>
      <dgm:spPr/>
      <dgm:t>
        <a:bodyPr/>
        <a:lstStyle/>
        <a:p>
          <a:r>
            <a:rPr lang="cs-CZ" sz="2400" dirty="0" smtClean="0"/>
            <a:t>? + 48 =</a:t>
          </a:r>
        </a:p>
      </dgm:t>
    </dgm:pt>
    <dgm:pt modelId="{61218C33-AF7C-4CF3-8D0E-D9D465EDE8A1}" type="parTrans" cxnId="{CFD26CCC-7B6F-4765-A3FB-B008BE0555D7}">
      <dgm:prSet/>
      <dgm:spPr/>
      <dgm:t>
        <a:bodyPr/>
        <a:lstStyle/>
        <a:p>
          <a:endParaRPr lang="cs-CZ"/>
        </a:p>
      </dgm:t>
    </dgm:pt>
    <dgm:pt modelId="{5E11DCB4-B425-4C04-8CC1-AB3E01CA3EF8}" type="sibTrans" cxnId="{CFD26CCC-7B6F-4765-A3FB-B008BE0555D7}">
      <dgm:prSet/>
      <dgm:spPr/>
      <dgm:t>
        <a:bodyPr/>
        <a:lstStyle/>
        <a:p>
          <a:endParaRPr lang="cs-CZ"/>
        </a:p>
      </dgm:t>
    </dgm:pt>
    <dgm:pt modelId="{CA5A9A79-9402-4904-9EDC-34F2BBF00F86}">
      <dgm:prSet phldrT="[Text]" custT="1"/>
      <dgm:spPr/>
      <dgm:t>
        <a:bodyPr/>
        <a:lstStyle/>
        <a:p>
          <a:r>
            <a:rPr lang="cs-CZ" sz="2400" dirty="0" smtClean="0"/>
            <a:t>87 + ? =</a:t>
          </a:r>
          <a:endParaRPr lang="cs-CZ" sz="2400" dirty="0"/>
        </a:p>
      </dgm:t>
    </dgm:pt>
    <dgm:pt modelId="{D9EE79FC-2045-4E08-B0DC-7D4A24321E7F}" type="parTrans" cxnId="{D5B14AF6-16A7-4CB6-BFEB-61097A09CE9E}">
      <dgm:prSet/>
      <dgm:spPr/>
      <dgm:t>
        <a:bodyPr/>
        <a:lstStyle/>
        <a:p>
          <a:endParaRPr lang="cs-CZ"/>
        </a:p>
      </dgm:t>
    </dgm:pt>
    <dgm:pt modelId="{59736B6B-178D-44FD-9691-4B71089243C7}" type="sibTrans" cxnId="{D5B14AF6-16A7-4CB6-BFEB-61097A09CE9E}">
      <dgm:prSet/>
      <dgm:spPr/>
      <dgm:t>
        <a:bodyPr/>
        <a:lstStyle/>
        <a:p>
          <a:endParaRPr lang="cs-CZ"/>
        </a:p>
      </dgm:t>
    </dgm:pt>
    <dgm:pt modelId="{F4A1F24A-ACCB-4E58-92C6-990705C6F209}">
      <dgm:prSet phldrT="[Text]" custT="1"/>
      <dgm:spPr/>
      <dgm:t>
        <a:bodyPr/>
        <a:lstStyle/>
        <a:p>
          <a:r>
            <a:rPr lang="cs-CZ" sz="2400" dirty="0" smtClean="0"/>
            <a:t>? + 69 =</a:t>
          </a:r>
          <a:endParaRPr lang="cs-CZ" sz="2400" dirty="0"/>
        </a:p>
      </dgm:t>
    </dgm:pt>
    <dgm:pt modelId="{5AF56461-F99E-40B0-9AFD-407A7F865FDE}" type="parTrans" cxnId="{2AA0B5A2-3A23-4E08-BC55-D5435A49E68F}">
      <dgm:prSet/>
      <dgm:spPr/>
      <dgm:t>
        <a:bodyPr/>
        <a:lstStyle/>
        <a:p>
          <a:endParaRPr lang="cs-CZ"/>
        </a:p>
      </dgm:t>
    </dgm:pt>
    <dgm:pt modelId="{8DFD702F-E9A9-45F3-BC9D-2ABB6BF26DE4}" type="sibTrans" cxnId="{2AA0B5A2-3A23-4E08-BC55-D5435A49E68F}">
      <dgm:prSet/>
      <dgm:spPr/>
      <dgm:t>
        <a:bodyPr/>
        <a:lstStyle/>
        <a:p>
          <a:endParaRPr lang="cs-CZ"/>
        </a:p>
      </dgm:t>
    </dgm:pt>
    <dgm:pt modelId="{C2BFCBBE-D2B5-4A6F-9960-F56990E00EDA}" type="pres">
      <dgm:prSet presAssocID="{E95361AB-7E02-4301-A02D-E17FA7F6DE2E}" presName="cycle" presStyleCnt="0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A4CA348C-6416-4F5E-9C62-8437190E1F88}" type="pres">
      <dgm:prSet presAssocID="{F8431F12-17DA-48DE-8A40-39797D9924CD}" presName="centerShape" presStyleLbl="node0" presStyleIdx="0" presStyleCnt="1"/>
      <dgm:spPr/>
      <dgm:t>
        <a:bodyPr/>
        <a:lstStyle/>
        <a:p>
          <a:endParaRPr lang="cs-CZ"/>
        </a:p>
      </dgm:t>
    </dgm:pt>
    <dgm:pt modelId="{37C8BC97-F286-4091-B97D-5DE0C9FD8DC6}" type="pres">
      <dgm:prSet presAssocID="{131F67A5-7275-47C2-A894-570EFA6F69EC}" presName="Name9" presStyleLbl="parChTrans1D2" presStyleIdx="0" presStyleCnt="4"/>
      <dgm:spPr/>
      <dgm:t>
        <a:bodyPr/>
        <a:lstStyle/>
        <a:p>
          <a:endParaRPr lang="cs-CZ"/>
        </a:p>
      </dgm:t>
    </dgm:pt>
    <dgm:pt modelId="{441E8B42-08C8-4DE8-903F-D99468EB36E9}" type="pres">
      <dgm:prSet presAssocID="{131F67A5-7275-47C2-A894-570EFA6F69EC}" presName="connTx" presStyleLbl="parChTrans1D2" presStyleIdx="0" presStyleCnt="4"/>
      <dgm:spPr/>
      <dgm:t>
        <a:bodyPr/>
        <a:lstStyle/>
        <a:p>
          <a:endParaRPr lang="cs-CZ"/>
        </a:p>
      </dgm:t>
    </dgm:pt>
    <dgm:pt modelId="{7FEEC364-A4A9-47E5-A96E-7B789D7203D8}" type="pres">
      <dgm:prSet presAssocID="{6D6E0D0D-EC97-42F7-A184-96BC6B551B5D}" presName="node" presStyleLbl="node1" presStyleIdx="0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5784252-8D12-4204-B6CB-8F7EB64EFCB6}" type="pres">
      <dgm:prSet presAssocID="{61218C33-AF7C-4CF3-8D0E-D9D465EDE8A1}" presName="Name9" presStyleLbl="parChTrans1D2" presStyleIdx="1" presStyleCnt="4"/>
      <dgm:spPr/>
      <dgm:t>
        <a:bodyPr/>
        <a:lstStyle/>
        <a:p>
          <a:endParaRPr lang="cs-CZ"/>
        </a:p>
      </dgm:t>
    </dgm:pt>
    <dgm:pt modelId="{00A4DECC-C125-4A74-8648-52ABFBD5ABCC}" type="pres">
      <dgm:prSet presAssocID="{61218C33-AF7C-4CF3-8D0E-D9D465EDE8A1}" presName="connTx" presStyleLbl="parChTrans1D2" presStyleIdx="1" presStyleCnt="4"/>
      <dgm:spPr/>
      <dgm:t>
        <a:bodyPr/>
        <a:lstStyle/>
        <a:p>
          <a:endParaRPr lang="cs-CZ"/>
        </a:p>
      </dgm:t>
    </dgm:pt>
    <dgm:pt modelId="{E712FE54-F120-4078-AF54-C37C9798A9BE}" type="pres">
      <dgm:prSet presAssocID="{70F6B88B-F367-44FE-A683-FF1DBCD499FF}" presName="node" presStyleLbl="node1" presStyleIdx="1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4B526A-CEA5-4923-9EE6-EF2D8D312884}" type="pres">
      <dgm:prSet presAssocID="{D9EE79FC-2045-4E08-B0DC-7D4A24321E7F}" presName="Name9" presStyleLbl="parChTrans1D2" presStyleIdx="2" presStyleCnt="4"/>
      <dgm:spPr/>
      <dgm:t>
        <a:bodyPr/>
        <a:lstStyle/>
        <a:p>
          <a:endParaRPr lang="cs-CZ"/>
        </a:p>
      </dgm:t>
    </dgm:pt>
    <dgm:pt modelId="{BA3F28B1-A441-4BF1-ACD3-9C41457DE9B7}" type="pres">
      <dgm:prSet presAssocID="{D9EE79FC-2045-4E08-B0DC-7D4A24321E7F}" presName="connTx" presStyleLbl="parChTrans1D2" presStyleIdx="2" presStyleCnt="4"/>
      <dgm:spPr/>
      <dgm:t>
        <a:bodyPr/>
        <a:lstStyle/>
        <a:p>
          <a:endParaRPr lang="cs-CZ"/>
        </a:p>
      </dgm:t>
    </dgm:pt>
    <dgm:pt modelId="{B112F26C-B5F2-46AE-9999-8F46601CDBFB}" type="pres">
      <dgm:prSet presAssocID="{CA5A9A79-9402-4904-9EDC-34F2BBF00F86}" presName="node" presStyleLbl="node1" presStyleIdx="2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78BE202-9D08-438A-8D9E-B49E171DD389}" type="pres">
      <dgm:prSet presAssocID="{5AF56461-F99E-40B0-9AFD-407A7F865FDE}" presName="Name9" presStyleLbl="parChTrans1D2" presStyleIdx="3" presStyleCnt="4"/>
      <dgm:spPr/>
      <dgm:t>
        <a:bodyPr/>
        <a:lstStyle/>
        <a:p>
          <a:endParaRPr lang="cs-CZ"/>
        </a:p>
      </dgm:t>
    </dgm:pt>
    <dgm:pt modelId="{0809532B-38C9-4D26-B402-97CB378C0AC0}" type="pres">
      <dgm:prSet presAssocID="{5AF56461-F99E-40B0-9AFD-407A7F865FDE}" presName="connTx" presStyleLbl="parChTrans1D2" presStyleIdx="3" presStyleCnt="4"/>
      <dgm:spPr/>
      <dgm:t>
        <a:bodyPr/>
        <a:lstStyle/>
        <a:p>
          <a:endParaRPr lang="cs-CZ"/>
        </a:p>
      </dgm:t>
    </dgm:pt>
    <dgm:pt modelId="{B4BE3234-3C50-4B90-8355-D23544CB1BE0}" type="pres">
      <dgm:prSet presAssocID="{F4A1F24A-ACCB-4E58-92C6-990705C6F209}" presName="node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F6390A3-15DE-492A-A18B-8F8E7AAE1651}" type="presOf" srcId="{6D6E0D0D-EC97-42F7-A184-96BC6B551B5D}" destId="{7FEEC364-A4A9-47E5-A96E-7B789D7203D8}" srcOrd="0" destOrd="0" presId="urn:microsoft.com/office/officeart/2005/8/layout/radial1"/>
    <dgm:cxn modelId="{A5A74B2E-92BE-4553-87A1-4DF27B1597CB}" type="presOf" srcId="{5AF56461-F99E-40B0-9AFD-407A7F865FDE}" destId="{0809532B-38C9-4D26-B402-97CB378C0AC0}" srcOrd="1" destOrd="0" presId="urn:microsoft.com/office/officeart/2005/8/layout/radial1"/>
    <dgm:cxn modelId="{8508DD76-6888-42A0-9B5B-22E250B62EBF}" type="presOf" srcId="{61218C33-AF7C-4CF3-8D0E-D9D465EDE8A1}" destId="{95784252-8D12-4204-B6CB-8F7EB64EFCB6}" srcOrd="0" destOrd="0" presId="urn:microsoft.com/office/officeart/2005/8/layout/radial1"/>
    <dgm:cxn modelId="{2979646F-E88E-4082-9648-6FF21CB46A4F}" type="presOf" srcId="{E95361AB-7E02-4301-A02D-E17FA7F6DE2E}" destId="{C2BFCBBE-D2B5-4A6F-9960-F56990E00EDA}" srcOrd="0" destOrd="0" presId="urn:microsoft.com/office/officeart/2005/8/layout/radial1"/>
    <dgm:cxn modelId="{60B8FE01-A7F9-402E-BBD7-8BB026337D95}" type="presOf" srcId="{131F67A5-7275-47C2-A894-570EFA6F69EC}" destId="{37C8BC97-F286-4091-B97D-5DE0C9FD8DC6}" srcOrd="0" destOrd="0" presId="urn:microsoft.com/office/officeart/2005/8/layout/radial1"/>
    <dgm:cxn modelId="{67167C06-9B3F-4B2B-937C-B53485058502}" type="presOf" srcId="{CA5A9A79-9402-4904-9EDC-34F2BBF00F86}" destId="{B112F26C-B5F2-46AE-9999-8F46601CDBFB}" srcOrd="0" destOrd="0" presId="urn:microsoft.com/office/officeart/2005/8/layout/radial1"/>
    <dgm:cxn modelId="{CFD26CCC-7B6F-4765-A3FB-B008BE0555D7}" srcId="{F8431F12-17DA-48DE-8A40-39797D9924CD}" destId="{70F6B88B-F367-44FE-A683-FF1DBCD499FF}" srcOrd="1" destOrd="0" parTransId="{61218C33-AF7C-4CF3-8D0E-D9D465EDE8A1}" sibTransId="{5E11DCB4-B425-4C04-8CC1-AB3E01CA3EF8}"/>
    <dgm:cxn modelId="{F9267365-FFFD-4F54-9536-8E32001B6E02}" type="presOf" srcId="{5AF56461-F99E-40B0-9AFD-407A7F865FDE}" destId="{A78BE202-9D08-438A-8D9E-B49E171DD389}" srcOrd="0" destOrd="0" presId="urn:microsoft.com/office/officeart/2005/8/layout/radial1"/>
    <dgm:cxn modelId="{C749F808-D39F-4CCC-B96B-88A54CF7AA9F}" type="presOf" srcId="{F4A1F24A-ACCB-4E58-92C6-990705C6F209}" destId="{B4BE3234-3C50-4B90-8355-D23544CB1BE0}" srcOrd="0" destOrd="0" presId="urn:microsoft.com/office/officeart/2005/8/layout/radial1"/>
    <dgm:cxn modelId="{56FE437B-72E7-4249-BF01-2848174B1FBC}" type="presOf" srcId="{70F6B88B-F367-44FE-A683-FF1DBCD499FF}" destId="{E712FE54-F120-4078-AF54-C37C9798A9BE}" srcOrd="0" destOrd="0" presId="urn:microsoft.com/office/officeart/2005/8/layout/radial1"/>
    <dgm:cxn modelId="{A305A20C-796E-452C-8A95-33F341F57529}" type="presOf" srcId="{131F67A5-7275-47C2-A894-570EFA6F69EC}" destId="{441E8B42-08C8-4DE8-903F-D99468EB36E9}" srcOrd="1" destOrd="0" presId="urn:microsoft.com/office/officeart/2005/8/layout/radial1"/>
    <dgm:cxn modelId="{8ACD5460-AF42-4595-8826-570A6296CA30}" type="presOf" srcId="{F8431F12-17DA-48DE-8A40-39797D9924CD}" destId="{A4CA348C-6416-4F5E-9C62-8437190E1F88}" srcOrd="0" destOrd="0" presId="urn:microsoft.com/office/officeart/2005/8/layout/radial1"/>
    <dgm:cxn modelId="{2AA0B5A2-3A23-4E08-BC55-D5435A49E68F}" srcId="{F8431F12-17DA-48DE-8A40-39797D9924CD}" destId="{F4A1F24A-ACCB-4E58-92C6-990705C6F209}" srcOrd="3" destOrd="0" parTransId="{5AF56461-F99E-40B0-9AFD-407A7F865FDE}" sibTransId="{8DFD702F-E9A9-45F3-BC9D-2ABB6BF26DE4}"/>
    <dgm:cxn modelId="{FCBF8505-4B62-4B0F-90F8-B43A2D48FC56}" srcId="{F8431F12-17DA-48DE-8A40-39797D9924CD}" destId="{6D6E0D0D-EC97-42F7-A184-96BC6B551B5D}" srcOrd="0" destOrd="0" parTransId="{131F67A5-7275-47C2-A894-570EFA6F69EC}" sibTransId="{6B573994-CA17-442F-8C59-3CD6294CA917}"/>
    <dgm:cxn modelId="{F9A02937-E4DF-4FC5-ABAD-4A343128FE4A}" type="presOf" srcId="{D9EE79FC-2045-4E08-B0DC-7D4A24321E7F}" destId="{BA3F28B1-A441-4BF1-ACD3-9C41457DE9B7}" srcOrd="1" destOrd="0" presId="urn:microsoft.com/office/officeart/2005/8/layout/radial1"/>
    <dgm:cxn modelId="{65FA03C8-86CB-4A80-8D79-58C78C635343}" type="presOf" srcId="{61218C33-AF7C-4CF3-8D0E-D9D465EDE8A1}" destId="{00A4DECC-C125-4A74-8648-52ABFBD5ABCC}" srcOrd="1" destOrd="0" presId="urn:microsoft.com/office/officeart/2005/8/layout/radial1"/>
    <dgm:cxn modelId="{A481DEA5-1AC3-448E-B1ED-E5906EFF25F9}" type="presOf" srcId="{D9EE79FC-2045-4E08-B0DC-7D4A24321E7F}" destId="{F64B526A-CEA5-4923-9EE6-EF2D8D312884}" srcOrd="0" destOrd="0" presId="urn:microsoft.com/office/officeart/2005/8/layout/radial1"/>
    <dgm:cxn modelId="{ADC2ACD6-E503-4433-A29D-4110982DC75E}" srcId="{E95361AB-7E02-4301-A02D-E17FA7F6DE2E}" destId="{F8431F12-17DA-48DE-8A40-39797D9924CD}" srcOrd="0" destOrd="0" parTransId="{FB2CBD66-1187-458B-86C6-456F4EC382FC}" sibTransId="{F9D680BC-D252-4C8A-948C-10DD04BB8332}"/>
    <dgm:cxn modelId="{D5B14AF6-16A7-4CB6-BFEB-61097A09CE9E}" srcId="{F8431F12-17DA-48DE-8A40-39797D9924CD}" destId="{CA5A9A79-9402-4904-9EDC-34F2BBF00F86}" srcOrd="2" destOrd="0" parTransId="{D9EE79FC-2045-4E08-B0DC-7D4A24321E7F}" sibTransId="{59736B6B-178D-44FD-9691-4B71089243C7}"/>
    <dgm:cxn modelId="{23C16A62-F42F-41C8-B640-CF23E0DB2F28}" type="presParOf" srcId="{C2BFCBBE-D2B5-4A6F-9960-F56990E00EDA}" destId="{A4CA348C-6416-4F5E-9C62-8437190E1F88}" srcOrd="0" destOrd="0" presId="urn:microsoft.com/office/officeart/2005/8/layout/radial1"/>
    <dgm:cxn modelId="{CF22B8DB-CEFD-4FD6-8AE0-8E3925135AEA}" type="presParOf" srcId="{C2BFCBBE-D2B5-4A6F-9960-F56990E00EDA}" destId="{37C8BC97-F286-4091-B97D-5DE0C9FD8DC6}" srcOrd="1" destOrd="0" presId="urn:microsoft.com/office/officeart/2005/8/layout/radial1"/>
    <dgm:cxn modelId="{9573C6E7-9360-4E93-9D23-506ACF824F5D}" type="presParOf" srcId="{37C8BC97-F286-4091-B97D-5DE0C9FD8DC6}" destId="{441E8B42-08C8-4DE8-903F-D99468EB36E9}" srcOrd="0" destOrd="0" presId="urn:microsoft.com/office/officeart/2005/8/layout/radial1"/>
    <dgm:cxn modelId="{E2B15ECE-758D-4CD2-BBDD-9FCFDFD87FBB}" type="presParOf" srcId="{C2BFCBBE-D2B5-4A6F-9960-F56990E00EDA}" destId="{7FEEC364-A4A9-47E5-A96E-7B789D7203D8}" srcOrd="2" destOrd="0" presId="urn:microsoft.com/office/officeart/2005/8/layout/radial1"/>
    <dgm:cxn modelId="{8284B8C1-65DB-4EFA-B7CE-7C772CEA0BB5}" type="presParOf" srcId="{C2BFCBBE-D2B5-4A6F-9960-F56990E00EDA}" destId="{95784252-8D12-4204-B6CB-8F7EB64EFCB6}" srcOrd="3" destOrd="0" presId="urn:microsoft.com/office/officeart/2005/8/layout/radial1"/>
    <dgm:cxn modelId="{52012E78-59BE-4465-8A74-634283A82C3D}" type="presParOf" srcId="{95784252-8D12-4204-B6CB-8F7EB64EFCB6}" destId="{00A4DECC-C125-4A74-8648-52ABFBD5ABCC}" srcOrd="0" destOrd="0" presId="urn:microsoft.com/office/officeart/2005/8/layout/radial1"/>
    <dgm:cxn modelId="{F3A69833-ABE2-4844-827E-41615E9D86C9}" type="presParOf" srcId="{C2BFCBBE-D2B5-4A6F-9960-F56990E00EDA}" destId="{E712FE54-F120-4078-AF54-C37C9798A9BE}" srcOrd="4" destOrd="0" presId="urn:microsoft.com/office/officeart/2005/8/layout/radial1"/>
    <dgm:cxn modelId="{35337D27-E3D3-483A-9CC2-567B661DAB0D}" type="presParOf" srcId="{C2BFCBBE-D2B5-4A6F-9960-F56990E00EDA}" destId="{F64B526A-CEA5-4923-9EE6-EF2D8D312884}" srcOrd="5" destOrd="0" presId="urn:microsoft.com/office/officeart/2005/8/layout/radial1"/>
    <dgm:cxn modelId="{C249B65D-A880-42E3-AF99-2C4DA9142930}" type="presParOf" srcId="{F64B526A-CEA5-4923-9EE6-EF2D8D312884}" destId="{BA3F28B1-A441-4BF1-ACD3-9C41457DE9B7}" srcOrd="0" destOrd="0" presId="urn:microsoft.com/office/officeart/2005/8/layout/radial1"/>
    <dgm:cxn modelId="{F9E498F0-03C7-433B-87AF-CD055B786D5A}" type="presParOf" srcId="{C2BFCBBE-D2B5-4A6F-9960-F56990E00EDA}" destId="{B112F26C-B5F2-46AE-9999-8F46601CDBFB}" srcOrd="6" destOrd="0" presId="urn:microsoft.com/office/officeart/2005/8/layout/radial1"/>
    <dgm:cxn modelId="{C606803A-C748-4FC9-875A-FF290CB265E4}" type="presParOf" srcId="{C2BFCBBE-D2B5-4A6F-9960-F56990E00EDA}" destId="{A78BE202-9D08-438A-8D9E-B49E171DD389}" srcOrd="7" destOrd="0" presId="urn:microsoft.com/office/officeart/2005/8/layout/radial1"/>
    <dgm:cxn modelId="{3E640327-A408-44A5-B611-CEDAAECA74EB}" type="presParOf" srcId="{A78BE202-9D08-438A-8D9E-B49E171DD389}" destId="{0809532B-38C9-4D26-B402-97CB378C0AC0}" srcOrd="0" destOrd="0" presId="urn:microsoft.com/office/officeart/2005/8/layout/radial1"/>
    <dgm:cxn modelId="{6EC8865C-6545-4116-871E-85BCF65CB2B2}" type="presParOf" srcId="{C2BFCBBE-D2B5-4A6F-9960-F56990E00EDA}" destId="{B4BE3234-3C50-4B90-8355-D23544CB1BE0}" srcOrd="8" destOrd="0" presId="urn:microsoft.com/office/officeart/2005/8/layout/radial1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A4CA348C-6416-4F5E-9C62-8437190E1F88}">
      <dsp:nvSpPr>
        <dsp:cNvPr id="0" name=""/>
        <dsp:cNvSpPr/>
      </dsp:nvSpPr>
      <dsp:spPr>
        <a:xfrm>
          <a:off x="3486931" y="1635112"/>
          <a:ext cx="1255737" cy="1255737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305" tIns="27305" rIns="27305" bIns="27305" numCol="1" spcCol="1270" anchor="ctr" anchorCtr="0">
          <a:noAutofit/>
        </a:bodyPr>
        <a:lstStyle/>
        <a:p>
          <a:pPr lvl="0" algn="ctr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300" kern="1200" dirty="0" smtClean="0"/>
            <a:t>100</a:t>
          </a:r>
          <a:endParaRPr lang="cs-CZ" sz="4300" kern="1200" dirty="0"/>
        </a:p>
      </dsp:txBody>
      <dsp:txXfrm>
        <a:off x="3486931" y="1635112"/>
        <a:ext cx="1255737" cy="1255737"/>
      </dsp:txXfrm>
    </dsp:sp>
    <dsp:sp modelId="{37C8BC97-F286-4091-B97D-5DE0C9FD8DC6}">
      <dsp:nvSpPr>
        <dsp:cNvPr id="0" name=""/>
        <dsp:cNvSpPr/>
      </dsp:nvSpPr>
      <dsp:spPr>
        <a:xfrm rot="16200000">
          <a:off x="3926349" y="1432929"/>
          <a:ext cx="376900" cy="27465"/>
        </a:xfrm>
        <a:custGeom>
          <a:avLst/>
          <a:gdLst/>
          <a:ahLst/>
          <a:cxnLst/>
          <a:rect l="0" t="0" r="0" b="0"/>
          <a:pathLst>
            <a:path>
              <a:moveTo>
                <a:pt x="0" y="13732"/>
              </a:moveTo>
              <a:lnTo>
                <a:pt x="376900" y="13732"/>
              </a:lnTo>
            </a:path>
          </a:pathLst>
        </a:custGeom>
        <a:noFill/>
        <a:ln w="254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 rot="16200000">
        <a:off x="4105377" y="1437239"/>
        <a:ext cx="18845" cy="18845"/>
      </dsp:txXfrm>
    </dsp:sp>
    <dsp:sp modelId="{7FEEC364-A4A9-47E5-A96E-7B789D7203D8}">
      <dsp:nvSpPr>
        <dsp:cNvPr id="0" name=""/>
        <dsp:cNvSpPr/>
      </dsp:nvSpPr>
      <dsp:spPr>
        <a:xfrm>
          <a:off x="3486931" y="2474"/>
          <a:ext cx="1255737" cy="1255737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24 + ? =</a:t>
          </a:r>
          <a:endParaRPr lang="cs-CZ" sz="2400" kern="1200" dirty="0"/>
        </a:p>
      </dsp:txBody>
      <dsp:txXfrm>
        <a:off x="3486931" y="2474"/>
        <a:ext cx="1255737" cy="1255737"/>
      </dsp:txXfrm>
    </dsp:sp>
    <dsp:sp modelId="{95784252-8D12-4204-B6CB-8F7EB64EFCB6}">
      <dsp:nvSpPr>
        <dsp:cNvPr id="0" name=""/>
        <dsp:cNvSpPr/>
      </dsp:nvSpPr>
      <dsp:spPr>
        <a:xfrm>
          <a:off x="4742668" y="2249248"/>
          <a:ext cx="376900" cy="27465"/>
        </a:xfrm>
        <a:custGeom>
          <a:avLst/>
          <a:gdLst/>
          <a:ahLst/>
          <a:cxnLst/>
          <a:rect l="0" t="0" r="0" b="0"/>
          <a:pathLst>
            <a:path>
              <a:moveTo>
                <a:pt x="0" y="13732"/>
              </a:moveTo>
              <a:lnTo>
                <a:pt x="376900" y="13732"/>
              </a:lnTo>
            </a:path>
          </a:pathLst>
        </a:custGeom>
        <a:noFill/>
        <a:ln w="254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4921696" y="2253558"/>
        <a:ext cx="18845" cy="18845"/>
      </dsp:txXfrm>
    </dsp:sp>
    <dsp:sp modelId="{E712FE54-F120-4078-AF54-C37C9798A9BE}">
      <dsp:nvSpPr>
        <dsp:cNvPr id="0" name=""/>
        <dsp:cNvSpPr/>
      </dsp:nvSpPr>
      <dsp:spPr>
        <a:xfrm>
          <a:off x="5119569" y="1635112"/>
          <a:ext cx="1255737" cy="1255737"/>
        </a:xfrm>
        <a:prstGeom prst="ellipse">
          <a:avLst/>
        </a:prstGeom>
        <a:solidFill>
          <a:schemeClr val="accent5">
            <a:hueOff val="-3311292"/>
            <a:satOff val="13270"/>
            <a:lumOff val="287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? + 48 =</a:t>
          </a:r>
        </a:p>
      </dsp:txBody>
      <dsp:txXfrm>
        <a:off x="5119569" y="1635112"/>
        <a:ext cx="1255737" cy="1255737"/>
      </dsp:txXfrm>
    </dsp:sp>
    <dsp:sp modelId="{F64B526A-CEA5-4923-9EE6-EF2D8D312884}">
      <dsp:nvSpPr>
        <dsp:cNvPr id="0" name=""/>
        <dsp:cNvSpPr/>
      </dsp:nvSpPr>
      <dsp:spPr>
        <a:xfrm rot="5400000">
          <a:off x="3926349" y="3065567"/>
          <a:ext cx="376900" cy="27465"/>
        </a:xfrm>
        <a:custGeom>
          <a:avLst/>
          <a:gdLst/>
          <a:ahLst/>
          <a:cxnLst/>
          <a:rect l="0" t="0" r="0" b="0"/>
          <a:pathLst>
            <a:path>
              <a:moveTo>
                <a:pt x="0" y="13732"/>
              </a:moveTo>
              <a:lnTo>
                <a:pt x="376900" y="13732"/>
              </a:lnTo>
            </a:path>
          </a:pathLst>
        </a:custGeom>
        <a:noFill/>
        <a:ln w="254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 rot="5400000">
        <a:off x="4105377" y="3069878"/>
        <a:ext cx="18845" cy="18845"/>
      </dsp:txXfrm>
    </dsp:sp>
    <dsp:sp modelId="{B112F26C-B5F2-46AE-9999-8F46601CDBFB}">
      <dsp:nvSpPr>
        <dsp:cNvPr id="0" name=""/>
        <dsp:cNvSpPr/>
      </dsp:nvSpPr>
      <dsp:spPr>
        <a:xfrm>
          <a:off x="3486931" y="3267751"/>
          <a:ext cx="1255737" cy="1255737"/>
        </a:xfrm>
        <a:prstGeom prst="ellipse">
          <a:avLst/>
        </a:prstGeom>
        <a:solidFill>
          <a:schemeClr val="accent5">
            <a:hueOff val="-6622584"/>
            <a:satOff val="26541"/>
            <a:lumOff val="5752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87 + ? =</a:t>
          </a:r>
          <a:endParaRPr lang="cs-CZ" sz="2400" kern="1200" dirty="0"/>
        </a:p>
      </dsp:txBody>
      <dsp:txXfrm>
        <a:off x="3486931" y="3267751"/>
        <a:ext cx="1255737" cy="1255737"/>
      </dsp:txXfrm>
    </dsp:sp>
    <dsp:sp modelId="{A78BE202-9D08-438A-8D9E-B49E171DD389}">
      <dsp:nvSpPr>
        <dsp:cNvPr id="0" name=""/>
        <dsp:cNvSpPr/>
      </dsp:nvSpPr>
      <dsp:spPr>
        <a:xfrm rot="10800000">
          <a:off x="3110030" y="2249248"/>
          <a:ext cx="376900" cy="27465"/>
        </a:xfrm>
        <a:custGeom>
          <a:avLst/>
          <a:gdLst/>
          <a:ahLst/>
          <a:cxnLst/>
          <a:rect l="0" t="0" r="0" b="0"/>
          <a:pathLst>
            <a:path>
              <a:moveTo>
                <a:pt x="0" y="13732"/>
              </a:moveTo>
              <a:lnTo>
                <a:pt x="376900" y="13732"/>
              </a:lnTo>
            </a:path>
          </a:pathLst>
        </a:custGeom>
        <a:noFill/>
        <a:ln w="254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 rot="10800000">
        <a:off x="3289058" y="2253558"/>
        <a:ext cx="18845" cy="18845"/>
      </dsp:txXfrm>
    </dsp:sp>
    <dsp:sp modelId="{B4BE3234-3C50-4B90-8355-D23544CB1BE0}">
      <dsp:nvSpPr>
        <dsp:cNvPr id="0" name=""/>
        <dsp:cNvSpPr/>
      </dsp:nvSpPr>
      <dsp:spPr>
        <a:xfrm>
          <a:off x="1854293" y="1635112"/>
          <a:ext cx="1255737" cy="1255737"/>
        </a:xfrm>
        <a:prstGeom prst="ellipse">
          <a:avLst/>
        </a:prstGeom>
        <a:solidFill>
          <a:schemeClr val="accent5">
            <a:hueOff val="-9933876"/>
            <a:satOff val="39811"/>
            <a:lumOff val="862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? + 69 =</a:t>
          </a:r>
          <a:endParaRPr lang="cs-CZ" sz="2400" kern="1200" dirty="0"/>
        </a:p>
      </dsp:txBody>
      <dsp:txXfrm>
        <a:off x="1854293" y="1635112"/>
        <a:ext cx="1255737" cy="125573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radial1">
  <dgm:title val=""/>
  <dgm:desc val=""/>
  <dgm:catLst>
    <dgm:cat type="relationship" pri="22000"/>
    <dgm:cat type="cycle" pri="1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cycle">
    <dgm:varLst>
      <dgm:chMax val="1"/>
      <dgm:dir/>
      <dgm:animLvl val="ctr"/>
      <dgm:resizeHandles val="exact"/>
    </dgm:varLst>
    <dgm:choose name="Name0">
      <dgm:if name="Name1" func="var" arg="dir" op="equ" val="norm">
        <dgm:choose name="Name2">
          <dgm:if name="Name3" axis="ch ch" ptType="node node" st="1 1" cnt="1 0" func="cnt" op="lte" val="1">
            <dgm:alg type="cycle">
              <dgm:param type="stAng" val="90"/>
              <dgm:param type="spanAng" val="360"/>
              <dgm:param type="ctrShpMap" val="fNode"/>
            </dgm:alg>
          </dgm:if>
          <dgm:else name="Name4">
            <dgm:alg type="cycle">
              <dgm:param type="stAng" val="0"/>
              <dgm:param type="spanAng" val="360"/>
              <dgm:param type="ctrShpMap" val="fNode"/>
            </dgm:alg>
          </dgm:else>
        </dgm:choose>
      </dgm:if>
      <dgm:else name="Name5">
        <dgm:alg type="cycle">
          <dgm:param type="stAng" val="0"/>
          <dgm:param type="spanAng" val="-360"/>
          <dgm:param type="ctrShpMap" val="fNode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enterShape" refType="w"/>
      <dgm:constr type="w" for="ch" forName="node" refType="w" refFor="ch" refForName="centerShape" op="equ"/>
      <dgm:constr type="sp" refType="w" refFor="ch" refForName="node" fact="0.3"/>
      <dgm:constr type="sibSp" refType="w" refFor="ch" refForName="node" fact="0.3"/>
      <dgm:constr type="primFontSz" for="ch" forName="centerShape" val="65"/>
      <dgm:constr type="primFontSz" for="des" forName="node" op="equ" val="65"/>
      <dgm:constr type="primFontSz" for="des" forName="connTx" val="55"/>
      <dgm:constr type="primFontSz" for="des" forName="connTx" refType="primFontSz" refFor="ch" refForName="centerShape" op="lte" fact="0.8"/>
    </dgm:constrLst>
    <dgm:ruleLst/>
    <dgm:forEach name="Name6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05"/>
          <dgm:constr type="bMarg" refType="primFontSz" fact="0.05"/>
          <dgm:constr type="lMarg" refType="primFontSz" fact="0.05"/>
          <dgm:constr type="rMarg" refType="primFontSz" fact="0.05"/>
        </dgm:constrLst>
        <dgm:ruleLst>
          <dgm:rule type="primFontSz" val="5" fact="NaN" max="NaN"/>
        </dgm:ruleLst>
      </dgm:layoutNode>
      <dgm:forEach name="Name7" axis="ch">
        <dgm:forEach name="Name8" axis="self" ptType="parTrans">
          <dgm:layoutNode name="Name9">
            <dgm:alg type="conn">
              <dgm:param type="dim" val="1D"/>
              <dgm:param type="begPts" val="auto"/>
              <dgm:param type="endPts" val="auto"/>
              <dgm:param type="begSty" val="noArr"/>
              <dgm:param type="endSty" val="noArr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connDist"/>
              <dgm:constr type="userA" for="ch" refType="connDist"/>
              <dgm:constr type="w" val="1"/>
              <dgm:constr type="h" val="5"/>
              <dgm:constr type="begPad"/>
              <dgm:constr type="endPad"/>
            </dgm:constrLst>
            <dgm:ruleLst/>
            <dgm:layoutNode name="connTx">
              <dgm:alg type="tx">
                <dgm:param type="autoTxRot" val="grav"/>
              </dgm:alg>
              <dgm:shape xmlns:r="http://schemas.openxmlformats.org/officeDocument/2006/relationships" type="rect" r:blip="" hideGeom="1">
                <dgm:adjLst/>
              </dgm:shape>
              <dgm:presOf axis="self"/>
              <dgm:constrLst>
                <dgm:constr type="userA"/>
                <dgm:constr type="w" refType="userA" fact="0.05"/>
                <dgm:constr type="h" refType="userA" fact="0.05"/>
                <dgm:constr type="lMarg" val="1"/>
                <dgm:constr type="rMarg" val="1"/>
                <dgm:constr type="tMarg"/>
                <dgm:constr type="bMarg"/>
              </dgm:constrLst>
              <dgm:ruleLst>
                <dgm:rule type="w" val="NaN" fact="0.8" max="NaN"/>
                <dgm:rule type="h" val="NaN" fact="1" max="NaN"/>
                <dgm:rule type="primFontSz" val="5" fact="NaN" max="NaN"/>
              </dgm:ruleLst>
            </dgm:layoutNode>
          </dgm:layoutNode>
        </dgm:forEach>
        <dgm:forEach name="Name10" axis="self" ptType="node">
          <dgm:layoutNode name="node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</dgm:forEach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ECCAA5-2E53-4EAB-A89C-C9A9F0866DEF}" type="datetimeFigureOut">
              <a:rPr lang="cs-CZ" smtClean="0"/>
              <a:pPr/>
              <a:t>23.11.2011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A246D1-323B-44CD-9624-9F4898B5CA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ECCAA5-2E53-4EAB-A89C-C9A9F0866DEF}" type="datetimeFigureOut">
              <a:rPr lang="cs-CZ" smtClean="0"/>
              <a:pPr/>
              <a:t>23.11.2011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A246D1-323B-44CD-9624-9F4898B5CA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ECCAA5-2E53-4EAB-A89C-C9A9F0866DEF}" type="datetimeFigureOut">
              <a:rPr lang="cs-CZ" smtClean="0"/>
              <a:pPr/>
              <a:t>23.11.2011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A246D1-323B-44CD-9624-9F4898B5CA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ECCAA5-2E53-4EAB-A89C-C9A9F0866DEF}" type="datetimeFigureOut">
              <a:rPr lang="cs-CZ" smtClean="0"/>
              <a:pPr/>
              <a:t>23.11.2011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A246D1-323B-44CD-9624-9F4898B5CA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ECCAA5-2E53-4EAB-A89C-C9A9F0866DEF}" type="datetimeFigureOut">
              <a:rPr lang="cs-CZ" smtClean="0"/>
              <a:pPr/>
              <a:t>23.11.2011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A246D1-323B-44CD-9624-9F4898B5CA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ECCAA5-2E53-4EAB-A89C-C9A9F0866DEF}" type="datetimeFigureOut">
              <a:rPr lang="cs-CZ" smtClean="0"/>
              <a:pPr/>
              <a:t>23.11.2011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A246D1-323B-44CD-9624-9F4898B5CA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ECCAA5-2E53-4EAB-A89C-C9A9F0866DEF}" type="datetimeFigureOut">
              <a:rPr lang="cs-CZ" smtClean="0"/>
              <a:pPr/>
              <a:t>23.11.2011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A246D1-323B-44CD-9624-9F4898B5CA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ECCAA5-2E53-4EAB-A89C-C9A9F0866DEF}" type="datetimeFigureOut">
              <a:rPr lang="cs-CZ" smtClean="0"/>
              <a:pPr/>
              <a:t>23.11.2011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A246D1-323B-44CD-9624-9F4898B5CA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ECCAA5-2E53-4EAB-A89C-C9A9F0866DEF}" type="datetimeFigureOut">
              <a:rPr lang="cs-CZ" smtClean="0"/>
              <a:pPr/>
              <a:t>23.11.2011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A246D1-323B-44CD-9624-9F4898B5CA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ECCAA5-2E53-4EAB-A89C-C9A9F0866DEF}" type="datetimeFigureOut">
              <a:rPr lang="cs-CZ" smtClean="0"/>
              <a:pPr/>
              <a:t>23.11.2011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A246D1-323B-44CD-9624-9F4898B5CA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ECCAA5-2E53-4EAB-A89C-C9A9F0866DEF}" type="datetimeFigureOut">
              <a:rPr lang="cs-CZ" smtClean="0"/>
              <a:pPr/>
              <a:t>23.11.2011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A246D1-323B-44CD-9624-9F4898B5CA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5ECCAA5-2E53-4EAB-A89C-C9A9F0866DEF}" type="datetimeFigureOut">
              <a:rPr lang="cs-CZ" smtClean="0"/>
              <a:pPr/>
              <a:t>23.11.2011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6A246D1-323B-44CD-9624-9F4898B5CAA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C:\Users\Lenička\Desktop\SPořilov\logo.jpg"/>
          <p:cNvPicPr/>
          <p:nvPr/>
        </p:nvPicPr>
        <p:blipFill>
          <a:blip r:embed="rId2" cstate="print">
            <a:extLst>
              <a:ext uri="{28A0092B-C50C-407E-A947-70E740481C1C}">
                <a14:useLocalDpi xmlns:lc="http://schemas.openxmlformats.org/drawingml/2006/lockedCanvas" xmlns="" xmlns:wpc="http://schemas.microsoft.com/office/word/2010/wordprocessingCanvas" xmlns:mc="http://schemas.openxmlformats.org/markup-compatibility/2006" xmlns:o="urn:schemas-microsoft-com:office:office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xmlns:a14="http://schemas.microsoft.com/office/drawing/2010/main" xmlns:pic="http://schemas.openxmlformats.org/drawingml/2006/picture" val="0"/>
              </a:ext>
            </a:extLst>
          </a:blip>
          <a:srcRect/>
          <a:stretch>
            <a:fillRect/>
          </a:stretch>
        </p:blipFill>
        <p:spPr bwMode="auto">
          <a:xfrm>
            <a:off x="1763688" y="620688"/>
            <a:ext cx="5753100" cy="1409700"/>
          </a:xfrm>
          <a:prstGeom prst="rect">
            <a:avLst/>
          </a:prstGeom>
          <a:noFill/>
          <a:ln>
            <a:noFill/>
          </a:ln>
        </p:spPr>
      </p:pic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539552" y="2852936"/>
          <a:ext cx="8136904" cy="18288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8136904"/>
              </a:tblGrid>
              <a:tr h="3600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školy : ZŠ Pardubice - </a:t>
                      </a:r>
                      <a:r>
                        <a:rPr lang="cs-CZ" dirty="0" err="1" smtClean="0"/>
                        <a:t>Spořilov</a:t>
                      </a:r>
                      <a:endParaRPr lang="cs-CZ" dirty="0"/>
                    </a:p>
                  </a:txBody>
                  <a:tcPr/>
                </a:tc>
              </a:tr>
              <a:tr h="360040">
                <a:tc>
                  <a:txBody>
                    <a:bodyPr/>
                    <a:lstStyle/>
                    <a:p>
                      <a:r>
                        <a:rPr lang="cs-CZ" dirty="0" smtClean="0"/>
                        <a:t>Autor : Mgr. Věra Hajnová</a:t>
                      </a:r>
                      <a:endParaRPr lang="cs-CZ" dirty="0"/>
                    </a:p>
                  </a:txBody>
                  <a:tcPr/>
                </a:tc>
              </a:tr>
              <a:tr h="3600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: </a:t>
                      </a:r>
                      <a:r>
                        <a:rPr lang="cs-CZ" sz="1800" kern="120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VY_42_INOVACE_MATEMATIKA </a:t>
                      </a:r>
                      <a:r>
                        <a:rPr lang="cs-CZ" sz="1800" kern="120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4_30. </a:t>
                      </a: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Sčítání</a:t>
                      </a:r>
                      <a:r>
                        <a:rPr lang="cs-CZ" sz="180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a odčítání dvojciferných čísel 1</a:t>
                      </a:r>
                      <a:endParaRPr lang="cs-CZ" dirty="0"/>
                    </a:p>
                  </a:txBody>
                  <a:tcPr/>
                </a:tc>
              </a:tr>
              <a:tr h="360040">
                <a:tc>
                  <a:txBody>
                    <a:bodyPr/>
                    <a:lstStyle/>
                    <a:p>
                      <a:r>
                        <a:rPr lang="cs-CZ" dirty="0" smtClean="0"/>
                        <a:t>Téma :</a:t>
                      </a:r>
                      <a:r>
                        <a:rPr lang="cs-CZ" baseline="0" dirty="0" smtClean="0"/>
                        <a:t> Sčítání a odčítání dvojciferných čísel</a:t>
                      </a:r>
                      <a:endParaRPr lang="cs-CZ" dirty="0"/>
                    </a:p>
                  </a:txBody>
                  <a:tcPr/>
                </a:tc>
              </a:tr>
              <a:tr h="360040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 : </a:t>
                      </a: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CZ.1.07/1.4.00/21.234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27584" y="620688"/>
            <a:ext cx="7772400" cy="1470025"/>
          </a:xfrm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Sčítání a odčítání dvojciferných čísel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pPr algn="r"/>
            <a:endParaRPr lang="cs-CZ" sz="1600" dirty="0" smtClean="0"/>
          </a:p>
          <a:p>
            <a:pPr algn="r"/>
            <a:endParaRPr lang="cs-CZ" sz="1600" dirty="0"/>
          </a:p>
          <a:p>
            <a:pPr algn="r"/>
            <a:endParaRPr lang="cs-CZ" sz="1600" dirty="0" smtClean="0"/>
          </a:p>
          <a:p>
            <a:pPr algn="r"/>
            <a:r>
              <a:rPr lang="cs-CZ" sz="1600" dirty="0" smtClean="0"/>
              <a:t>Autorem je Mgr. Věra Hajnová</a:t>
            </a:r>
            <a:endParaRPr lang="cs-CZ" sz="1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187624" y="2852936"/>
            <a:ext cx="705678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mtClean="0"/>
              <a:t>Určeno pro: 3</a:t>
            </a:r>
            <a:r>
              <a:rPr lang="cs-CZ" dirty="0" smtClean="0"/>
              <a:t>. třídu</a:t>
            </a:r>
          </a:p>
          <a:p>
            <a:r>
              <a:rPr lang="cs-CZ" dirty="0" smtClean="0"/>
              <a:t>Anotace : upevnění a procvičení sčítání a odčítání dvojciferných čísel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>
            <a:normAutofit fontScale="90000"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r>
              <a:rPr lang="cs-CZ" b="1" dirty="0" smtClean="0">
                <a:ln/>
                <a:solidFill>
                  <a:schemeClr val="accent3"/>
                </a:solidFill>
              </a:rPr>
              <a:t>Doplň správně, aby vyšla číslice uprostřed</a:t>
            </a:r>
            <a:endParaRPr lang="cs-CZ" b="1" dirty="0">
              <a:ln/>
              <a:solidFill>
                <a:schemeClr val="accent3"/>
              </a:solidFill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ransition spd="slow"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AsOne/>
      </p:bldGraphic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Najdi chyby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24 + 19 = 43</a:t>
            </a:r>
          </a:p>
          <a:p>
            <a:r>
              <a:rPr lang="cs-CZ" dirty="0" smtClean="0"/>
              <a:t>54 – 41 = 23</a:t>
            </a:r>
          </a:p>
          <a:p>
            <a:r>
              <a:rPr lang="cs-CZ" dirty="0" smtClean="0"/>
              <a:t>96 – 87 = 9</a:t>
            </a:r>
          </a:p>
          <a:p>
            <a:r>
              <a:rPr lang="cs-CZ" dirty="0" smtClean="0"/>
              <a:t>63 + 17 = 80</a:t>
            </a:r>
          </a:p>
          <a:p>
            <a:r>
              <a:rPr lang="cs-CZ" dirty="0" smtClean="0"/>
              <a:t>55 + 15 = 80</a:t>
            </a:r>
          </a:p>
          <a:p>
            <a:r>
              <a:rPr lang="cs-CZ" dirty="0" smtClean="0"/>
              <a:t>36 – 12 = 24</a:t>
            </a:r>
          </a:p>
          <a:p>
            <a:r>
              <a:rPr lang="cs-CZ" dirty="0" smtClean="0"/>
              <a:t>77 + 22 = 99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Doplň správné výsledky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55 + 19 =</a:t>
            </a:r>
          </a:p>
          <a:p>
            <a:r>
              <a:rPr lang="cs-CZ" dirty="0" smtClean="0"/>
              <a:t>96 – 78 =</a:t>
            </a:r>
          </a:p>
          <a:p>
            <a:r>
              <a:rPr lang="cs-CZ" dirty="0" smtClean="0"/>
              <a:t>21 + 69 =</a:t>
            </a:r>
          </a:p>
          <a:p>
            <a:r>
              <a:rPr lang="cs-CZ" dirty="0" smtClean="0"/>
              <a:t>15 + 39 =</a:t>
            </a:r>
          </a:p>
          <a:p>
            <a:r>
              <a:rPr lang="cs-CZ" dirty="0" smtClean="0"/>
              <a:t>85 – 44 =</a:t>
            </a:r>
          </a:p>
          <a:p>
            <a:r>
              <a:rPr lang="cs-CZ" dirty="0" smtClean="0"/>
              <a:t>69 + 32 =</a:t>
            </a:r>
          </a:p>
          <a:p>
            <a:r>
              <a:rPr lang="cs-CZ" dirty="0" smtClean="0"/>
              <a:t>45 + </a:t>
            </a:r>
            <a:r>
              <a:rPr lang="cs-CZ" dirty="0" err="1" smtClean="0"/>
              <a:t>45</a:t>
            </a:r>
            <a:r>
              <a:rPr lang="cs-CZ" dirty="0" smtClean="0"/>
              <a:t> =</a:t>
            </a:r>
          </a:p>
          <a:p>
            <a:r>
              <a:rPr lang="cs-CZ" dirty="0" smtClean="0"/>
              <a:t>98 – 63 = </a:t>
            </a:r>
            <a:endParaRPr lang="cs-CZ" dirty="0"/>
          </a:p>
        </p:txBody>
      </p:sp>
      <p:pic>
        <p:nvPicPr>
          <p:cNvPr id="5" name="Zástupný symbol pro obsah 4" descr="hry-houpacka.gif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4572000" y="2132856"/>
            <a:ext cx="4038600" cy="3217333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5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688628"/>
            <a:ext cx="8640960" cy="18774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Zdroje :</a:t>
            </a:r>
          </a:p>
          <a:p>
            <a:endParaRPr lang="cs-CZ" sz="1400" dirty="0" smtClean="0"/>
          </a:p>
          <a:p>
            <a:endParaRPr lang="cs-CZ" sz="1400" dirty="0" smtClean="0"/>
          </a:p>
          <a:p>
            <a:pPr>
              <a:buFont typeface="Arial" pitchFamily="34" charset="0"/>
              <a:buChar char="•"/>
            </a:pPr>
            <a:r>
              <a:rPr lang="cs-CZ" sz="1400" dirty="0" smtClean="0"/>
              <a:t>     http://janoch.borec.cz/omal/omalovanky17.html</a:t>
            </a:r>
          </a:p>
          <a:p>
            <a:pPr>
              <a:buFont typeface="Arial" pitchFamily="34" charset="0"/>
              <a:buChar char="•"/>
            </a:pPr>
            <a:r>
              <a:rPr lang="cs-CZ" sz="1400" dirty="0" smtClean="0"/>
              <a:t>     http://www.</a:t>
            </a:r>
            <a:r>
              <a:rPr lang="cs-CZ" sz="1400" dirty="0" err="1" smtClean="0"/>
              <a:t>predskolaci.cz</a:t>
            </a:r>
            <a:r>
              <a:rPr lang="cs-CZ" sz="1400" dirty="0" smtClean="0"/>
              <a:t>/?</a:t>
            </a:r>
            <a:r>
              <a:rPr lang="cs-CZ" sz="1400" dirty="0" err="1" smtClean="0"/>
              <a:t>attachment</a:t>
            </a:r>
            <a:r>
              <a:rPr lang="cs-CZ" sz="1400" dirty="0" smtClean="0"/>
              <a:t>_id=7806</a:t>
            </a:r>
          </a:p>
          <a:p>
            <a:endParaRPr lang="cs-CZ" sz="1400" dirty="0" smtClean="0"/>
          </a:p>
          <a:p>
            <a:endParaRPr lang="cs-CZ" sz="1400" dirty="0" smtClean="0"/>
          </a:p>
          <a:p>
            <a:pPr algn="r"/>
            <a:r>
              <a:rPr lang="cs-CZ" sz="1400" dirty="0" smtClean="0"/>
              <a:t>Pokud není uvedeno jinak, autorem všech textů je Mgr. Věra Hajnová</a:t>
            </a:r>
            <a:r>
              <a:rPr lang="cs-CZ" dirty="0" smtClean="0"/>
              <a:t>.</a:t>
            </a: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65</TotalTime>
  <Words>184</Words>
  <Application>Microsoft Office PowerPoint</Application>
  <PresentationFormat>Předvádění na obrazovce (4:3)</PresentationFormat>
  <Paragraphs>43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sady Office</vt:lpstr>
      <vt:lpstr>Snímek 1</vt:lpstr>
      <vt:lpstr>Sčítání a odčítání dvojciferných čísel</vt:lpstr>
      <vt:lpstr>Doplň správně, aby vyšla číslice uprostřed</vt:lpstr>
      <vt:lpstr>Najdi chyby</vt:lpstr>
      <vt:lpstr>Doplň správné výsledky</vt:lpstr>
      <vt:lpstr>Snímek 6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Sčítání a odčítání dvojciferných čísel</dc:title>
  <dc:creator>veronika</dc:creator>
  <cp:lastModifiedBy>uživatel</cp:lastModifiedBy>
  <cp:revision>9</cp:revision>
  <dcterms:created xsi:type="dcterms:W3CDTF">2011-11-03T11:09:02Z</dcterms:created>
  <dcterms:modified xsi:type="dcterms:W3CDTF">2011-11-23T14:49:14Z</dcterms:modified>
</cp:coreProperties>
</file>