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6C287A-E50D-4458-AD36-05BE27245657}" type="doc">
      <dgm:prSet loTypeId="urn:microsoft.com/office/officeart/2005/8/layout/b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AD6103A7-4BFF-474E-8F9B-88870B4D152C}">
      <dgm:prSet phldrT="[Text]"/>
      <dgm:spPr/>
      <dgm:t>
        <a:bodyPr/>
        <a:lstStyle/>
        <a:p>
          <a:r>
            <a:rPr lang="cs-CZ" dirty="0" smtClean="0"/>
            <a:t>54 </a:t>
          </a:r>
          <a:endParaRPr lang="cs-CZ" dirty="0"/>
        </a:p>
      </dgm:t>
    </dgm:pt>
    <dgm:pt modelId="{7E2FC89C-E052-4430-8F0B-633D981488E4}" type="parTrans" cxnId="{F56CCAA1-693F-4444-84BC-8DF5CF0DB7AF}">
      <dgm:prSet/>
      <dgm:spPr/>
      <dgm:t>
        <a:bodyPr/>
        <a:lstStyle/>
        <a:p>
          <a:endParaRPr lang="cs-CZ"/>
        </a:p>
      </dgm:t>
    </dgm:pt>
    <dgm:pt modelId="{DCDF58B3-92C7-4768-9F40-6084B60FCC8F}" type="sibTrans" cxnId="{F56CCAA1-693F-4444-84BC-8DF5CF0DB7AF}">
      <dgm:prSet/>
      <dgm:spPr/>
      <dgm:t>
        <a:bodyPr/>
        <a:lstStyle/>
        <a:p>
          <a:endParaRPr lang="cs-CZ"/>
        </a:p>
      </dgm:t>
    </dgm:pt>
    <dgm:pt modelId="{E2E2AE0A-BB3C-45C4-8B37-05360D887B49}">
      <dgm:prSet phldrT="[Text]"/>
      <dgm:spPr/>
      <dgm:t>
        <a:bodyPr/>
        <a:lstStyle/>
        <a:p>
          <a:r>
            <a:rPr lang="cs-CZ" dirty="0" smtClean="0"/>
            <a:t>+ 26  </a:t>
          </a:r>
          <a:endParaRPr lang="cs-CZ" dirty="0"/>
        </a:p>
      </dgm:t>
    </dgm:pt>
    <dgm:pt modelId="{DF6A6189-E556-4A21-8B98-0EF2D3CF0F2B}" type="parTrans" cxnId="{6FAD57A0-BEFE-4246-BA50-CB035E759E3A}">
      <dgm:prSet/>
      <dgm:spPr/>
      <dgm:t>
        <a:bodyPr/>
        <a:lstStyle/>
        <a:p>
          <a:endParaRPr lang="cs-CZ"/>
        </a:p>
      </dgm:t>
    </dgm:pt>
    <dgm:pt modelId="{635F4B78-B164-4037-8E59-5178798C1EEB}" type="sibTrans" cxnId="{6FAD57A0-BEFE-4246-BA50-CB035E759E3A}">
      <dgm:prSet/>
      <dgm:spPr/>
      <dgm:t>
        <a:bodyPr/>
        <a:lstStyle/>
        <a:p>
          <a:endParaRPr lang="cs-CZ"/>
        </a:p>
      </dgm:t>
    </dgm:pt>
    <dgm:pt modelId="{3B8BA04D-26C4-49DC-B95B-FECE4E5787F4}">
      <dgm:prSet phldrT="[Text]"/>
      <dgm:spPr/>
      <dgm:t>
        <a:bodyPr/>
        <a:lstStyle/>
        <a:p>
          <a:r>
            <a:rPr lang="cs-CZ" dirty="0" smtClean="0"/>
            <a:t>- 47 </a:t>
          </a:r>
          <a:endParaRPr lang="cs-CZ" dirty="0"/>
        </a:p>
      </dgm:t>
    </dgm:pt>
    <dgm:pt modelId="{D5F85277-962C-4790-892B-5796FB4CC6F2}" type="parTrans" cxnId="{7A6751D5-DFFE-44C4-8723-466CBC4C7CE4}">
      <dgm:prSet/>
      <dgm:spPr/>
      <dgm:t>
        <a:bodyPr/>
        <a:lstStyle/>
        <a:p>
          <a:endParaRPr lang="cs-CZ"/>
        </a:p>
      </dgm:t>
    </dgm:pt>
    <dgm:pt modelId="{A5FB8AD0-0592-404E-93CC-44398FD5848F}" type="sibTrans" cxnId="{7A6751D5-DFFE-44C4-8723-466CBC4C7CE4}">
      <dgm:prSet/>
      <dgm:spPr/>
      <dgm:t>
        <a:bodyPr/>
        <a:lstStyle/>
        <a:p>
          <a:endParaRPr lang="cs-CZ"/>
        </a:p>
      </dgm:t>
    </dgm:pt>
    <dgm:pt modelId="{FF313A14-9A50-43E7-8D55-8FD23CC483E9}">
      <dgm:prSet phldrT="[Text]"/>
      <dgm:spPr/>
      <dgm:t>
        <a:bodyPr/>
        <a:lstStyle/>
        <a:p>
          <a:r>
            <a:rPr lang="cs-CZ" dirty="0" smtClean="0"/>
            <a:t>+ 24 </a:t>
          </a:r>
          <a:endParaRPr lang="cs-CZ" dirty="0"/>
        </a:p>
      </dgm:t>
    </dgm:pt>
    <dgm:pt modelId="{5C9E0355-4382-46E3-9DA5-B3CC0EF7D8DB}" type="parTrans" cxnId="{699902FB-02DF-47AB-92B0-DDF1694F8AA4}">
      <dgm:prSet/>
      <dgm:spPr/>
      <dgm:t>
        <a:bodyPr/>
        <a:lstStyle/>
        <a:p>
          <a:endParaRPr lang="cs-CZ"/>
        </a:p>
      </dgm:t>
    </dgm:pt>
    <dgm:pt modelId="{425118E2-8B9D-429C-A100-71974EC2AD7A}" type="sibTrans" cxnId="{699902FB-02DF-47AB-92B0-DDF1694F8AA4}">
      <dgm:prSet/>
      <dgm:spPr/>
      <dgm:t>
        <a:bodyPr/>
        <a:lstStyle/>
        <a:p>
          <a:endParaRPr lang="cs-CZ"/>
        </a:p>
      </dgm:t>
    </dgm:pt>
    <dgm:pt modelId="{4DE44B22-02D9-499F-BAC5-75F28AFFCCB4}">
      <dgm:prSet phldrT="[Text]"/>
      <dgm:spPr/>
      <dgm:t>
        <a:bodyPr/>
        <a:lstStyle/>
        <a:p>
          <a:r>
            <a:rPr lang="cs-CZ" dirty="0" smtClean="0"/>
            <a:t>+ 41 </a:t>
          </a:r>
          <a:endParaRPr lang="cs-CZ" dirty="0"/>
        </a:p>
      </dgm:t>
    </dgm:pt>
    <dgm:pt modelId="{C815219B-E306-40E8-A5B4-302A275D880B}" type="parTrans" cxnId="{D6ED6419-6B4A-4DD0-93B6-7CE3C5A26F3A}">
      <dgm:prSet/>
      <dgm:spPr/>
      <dgm:t>
        <a:bodyPr/>
        <a:lstStyle/>
        <a:p>
          <a:endParaRPr lang="cs-CZ"/>
        </a:p>
      </dgm:t>
    </dgm:pt>
    <dgm:pt modelId="{097C3C85-5510-463E-9C60-E6853AA4243C}" type="sibTrans" cxnId="{D6ED6419-6B4A-4DD0-93B6-7CE3C5A26F3A}">
      <dgm:prSet/>
      <dgm:spPr/>
      <dgm:t>
        <a:bodyPr/>
        <a:lstStyle/>
        <a:p>
          <a:endParaRPr lang="cs-CZ"/>
        </a:p>
      </dgm:t>
    </dgm:pt>
    <dgm:pt modelId="{339E5A3A-26D1-483C-BFC0-4BD4AC719095}">
      <dgm:prSet phldrT="[Text]"/>
      <dgm:spPr/>
      <dgm:t>
        <a:bodyPr/>
        <a:lstStyle/>
        <a:p>
          <a:r>
            <a:rPr lang="cs-CZ" dirty="0" smtClean="0"/>
            <a:t>- 24 </a:t>
          </a:r>
          <a:endParaRPr lang="cs-CZ" dirty="0"/>
        </a:p>
      </dgm:t>
    </dgm:pt>
    <dgm:pt modelId="{C018BB9B-FBD3-433A-A455-02F96185F424}" type="parTrans" cxnId="{7C4753C9-7EFB-43AC-85D7-CA6C48C4BBF0}">
      <dgm:prSet/>
      <dgm:spPr/>
      <dgm:t>
        <a:bodyPr/>
        <a:lstStyle/>
        <a:p>
          <a:endParaRPr lang="cs-CZ"/>
        </a:p>
      </dgm:t>
    </dgm:pt>
    <dgm:pt modelId="{20CC9107-3AC1-4A77-8AAB-3682D74A511A}" type="sibTrans" cxnId="{7C4753C9-7EFB-43AC-85D7-CA6C48C4BBF0}">
      <dgm:prSet/>
      <dgm:spPr/>
      <dgm:t>
        <a:bodyPr/>
        <a:lstStyle/>
        <a:p>
          <a:endParaRPr lang="cs-CZ"/>
        </a:p>
      </dgm:t>
    </dgm:pt>
    <dgm:pt modelId="{FAB74A0E-AF03-4A2C-B910-8A0020B6D636}">
      <dgm:prSet phldrT="[Text]"/>
      <dgm:spPr/>
      <dgm:t>
        <a:bodyPr/>
        <a:lstStyle/>
        <a:p>
          <a:r>
            <a:rPr lang="cs-CZ" dirty="0" smtClean="0"/>
            <a:t>+ 49 </a:t>
          </a:r>
          <a:endParaRPr lang="cs-CZ" dirty="0"/>
        </a:p>
      </dgm:t>
    </dgm:pt>
    <dgm:pt modelId="{FD62A9BF-DE7C-4526-928B-2F936243A45B}" type="parTrans" cxnId="{8E48E9E8-15A6-46EA-8E22-4F648BC7034D}">
      <dgm:prSet/>
      <dgm:spPr/>
      <dgm:t>
        <a:bodyPr/>
        <a:lstStyle/>
        <a:p>
          <a:endParaRPr lang="cs-CZ"/>
        </a:p>
      </dgm:t>
    </dgm:pt>
    <dgm:pt modelId="{743257A1-69BE-42E6-A30E-669A9B3FB435}" type="sibTrans" cxnId="{8E48E9E8-15A6-46EA-8E22-4F648BC7034D}">
      <dgm:prSet/>
      <dgm:spPr/>
      <dgm:t>
        <a:bodyPr/>
        <a:lstStyle/>
        <a:p>
          <a:endParaRPr lang="cs-CZ"/>
        </a:p>
      </dgm:t>
    </dgm:pt>
    <dgm:pt modelId="{87A929A0-78C9-4841-A7B8-44336741B0F5}">
      <dgm:prSet phldrT="[Text]"/>
      <dgm:spPr/>
      <dgm:t>
        <a:bodyPr/>
        <a:lstStyle/>
        <a:p>
          <a:r>
            <a:rPr lang="cs-CZ" dirty="0" smtClean="0"/>
            <a:t>= ?</a:t>
          </a:r>
          <a:endParaRPr lang="cs-CZ" dirty="0"/>
        </a:p>
      </dgm:t>
    </dgm:pt>
    <dgm:pt modelId="{AB9EBA2A-9FCE-4FF0-AB47-ABF09BFE6286}" type="parTrans" cxnId="{F7A726CE-152D-4B20-BFE8-E39A82A95668}">
      <dgm:prSet/>
      <dgm:spPr/>
      <dgm:t>
        <a:bodyPr/>
        <a:lstStyle/>
        <a:p>
          <a:endParaRPr lang="cs-CZ"/>
        </a:p>
      </dgm:t>
    </dgm:pt>
    <dgm:pt modelId="{C35DCB92-79B9-4D7E-9DE3-AD786301813F}" type="sibTrans" cxnId="{F7A726CE-152D-4B20-BFE8-E39A82A95668}">
      <dgm:prSet/>
      <dgm:spPr/>
      <dgm:t>
        <a:bodyPr/>
        <a:lstStyle/>
        <a:p>
          <a:endParaRPr lang="cs-CZ"/>
        </a:p>
      </dgm:t>
    </dgm:pt>
    <dgm:pt modelId="{F01D3143-0A9A-4299-BC68-4A7B4C324056}">
      <dgm:prSet phldrT="[Text]"/>
      <dgm:spPr/>
      <dgm:t>
        <a:bodyPr/>
        <a:lstStyle/>
        <a:p>
          <a:r>
            <a:rPr lang="cs-CZ" dirty="0" smtClean="0"/>
            <a:t>- 39</a:t>
          </a:r>
          <a:endParaRPr lang="cs-CZ" dirty="0"/>
        </a:p>
      </dgm:t>
    </dgm:pt>
    <dgm:pt modelId="{52E65E4A-C31C-4B74-B42D-908A11D5B213}" type="sibTrans" cxnId="{A49E6FD6-82B1-4791-B0A3-CCE2DC561E72}">
      <dgm:prSet/>
      <dgm:spPr/>
      <dgm:t>
        <a:bodyPr/>
        <a:lstStyle/>
        <a:p>
          <a:endParaRPr lang="cs-CZ"/>
        </a:p>
      </dgm:t>
    </dgm:pt>
    <dgm:pt modelId="{2D5B8EF7-3636-473C-8766-F2F4CD9A4187}" type="parTrans" cxnId="{A49E6FD6-82B1-4791-B0A3-CCE2DC561E72}">
      <dgm:prSet/>
      <dgm:spPr/>
      <dgm:t>
        <a:bodyPr/>
        <a:lstStyle/>
        <a:p>
          <a:endParaRPr lang="cs-CZ"/>
        </a:p>
      </dgm:t>
    </dgm:pt>
    <dgm:pt modelId="{75F09A16-A933-4595-BDB9-8B598E7BF0CE}" type="pres">
      <dgm:prSet presAssocID="{B56C287A-E50D-4458-AD36-05BE2724565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7D5124FC-9E94-4507-A2B7-5AE59D24B768}" type="pres">
      <dgm:prSet presAssocID="{AD6103A7-4BFF-474E-8F9B-88870B4D152C}" presName="compNode" presStyleCnt="0"/>
      <dgm:spPr/>
    </dgm:pt>
    <dgm:pt modelId="{867DF81F-F98E-4160-A5C6-E6BF864F6A4A}" type="pres">
      <dgm:prSet presAssocID="{AD6103A7-4BFF-474E-8F9B-88870B4D152C}" presName="dummyConnPt" presStyleCnt="0"/>
      <dgm:spPr/>
    </dgm:pt>
    <dgm:pt modelId="{66A5515D-9422-468A-80EA-72D3F3451993}" type="pres">
      <dgm:prSet presAssocID="{AD6103A7-4BFF-474E-8F9B-88870B4D152C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81A93B-5A4B-4F3F-A25B-70A2EA0A9AFB}" type="pres">
      <dgm:prSet presAssocID="{DCDF58B3-92C7-4768-9F40-6084B60FCC8F}" presName="sibTrans" presStyleLbl="bgSibTrans2D1" presStyleIdx="0" presStyleCnt="8"/>
      <dgm:spPr/>
      <dgm:t>
        <a:bodyPr/>
        <a:lstStyle/>
        <a:p>
          <a:endParaRPr lang="cs-CZ"/>
        </a:p>
      </dgm:t>
    </dgm:pt>
    <dgm:pt modelId="{C7535A81-56F9-4320-908A-408EE11A70D7}" type="pres">
      <dgm:prSet presAssocID="{E2E2AE0A-BB3C-45C4-8B37-05360D887B49}" presName="compNode" presStyleCnt="0"/>
      <dgm:spPr/>
    </dgm:pt>
    <dgm:pt modelId="{DAD71264-86A6-4234-93CF-3DA64781C711}" type="pres">
      <dgm:prSet presAssocID="{E2E2AE0A-BB3C-45C4-8B37-05360D887B49}" presName="dummyConnPt" presStyleCnt="0"/>
      <dgm:spPr/>
    </dgm:pt>
    <dgm:pt modelId="{4034420D-8BBE-4B2D-9337-5F9CC77B62A8}" type="pres">
      <dgm:prSet presAssocID="{E2E2AE0A-BB3C-45C4-8B37-05360D887B49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1E52AD-27DF-4A80-90AC-18E644E18429}" type="pres">
      <dgm:prSet presAssocID="{635F4B78-B164-4037-8E59-5178798C1EEB}" presName="sibTrans" presStyleLbl="bgSibTrans2D1" presStyleIdx="1" presStyleCnt="8"/>
      <dgm:spPr/>
      <dgm:t>
        <a:bodyPr/>
        <a:lstStyle/>
        <a:p>
          <a:endParaRPr lang="cs-CZ"/>
        </a:p>
      </dgm:t>
    </dgm:pt>
    <dgm:pt modelId="{FB70CA13-98EE-4C79-ADD1-6932D9C09025}" type="pres">
      <dgm:prSet presAssocID="{3B8BA04D-26C4-49DC-B95B-FECE4E5787F4}" presName="compNode" presStyleCnt="0"/>
      <dgm:spPr/>
    </dgm:pt>
    <dgm:pt modelId="{511C0088-539C-4CD4-89F1-F6B9B02D1041}" type="pres">
      <dgm:prSet presAssocID="{3B8BA04D-26C4-49DC-B95B-FECE4E5787F4}" presName="dummyConnPt" presStyleCnt="0"/>
      <dgm:spPr/>
    </dgm:pt>
    <dgm:pt modelId="{418E55C3-89D7-458C-B607-7D2F89275A94}" type="pres">
      <dgm:prSet presAssocID="{3B8BA04D-26C4-49DC-B95B-FECE4E5787F4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47BCE7-5758-49F3-AA77-DB5C8A541D03}" type="pres">
      <dgm:prSet presAssocID="{A5FB8AD0-0592-404E-93CC-44398FD5848F}" presName="sibTrans" presStyleLbl="bgSibTrans2D1" presStyleIdx="2" presStyleCnt="8"/>
      <dgm:spPr/>
      <dgm:t>
        <a:bodyPr/>
        <a:lstStyle/>
        <a:p>
          <a:endParaRPr lang="cs-CZ"/>
        </a:p>
      </dgm:t>
    </dgm:pt>
    <dgm:pt modelId="{EDAFCCED-CD07-4687-A3F2-6FC5FA5E8364}" type="pres">
      <dgm:prSet presAssocID="{FF313A14-9A50-43E7-8D55-8FD23CC483E9}" presName="compNode" presStyleCnt="0"/>
      <dgm:spPr/>
    </dgm:pt>
    <dgm:pt modelId="{A24F25A6-E29C-4D7D-B708-0A0784BC07FB}" type="pres">
      <dgm:prSet presAssocID="{FF313A14-9A50-43E7-8D55-8FD23CC483E9}" presName="dummyConnPt" presStyleCnt="0"/>
      <dgm:spPr/>
    </dgm:pt>
    <dgm:pt modelId="{DAADFA90-EBB9-480F-A4AF-4E6D36750DD2}" type="pres">
      <dgm:prSet presAssocID="{FF313A14-9A50-43E7-8D55-8FD23CC483E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79A22B-A555-4163-A8BC-66A73A484439}" type="pres">
      <dgm:prSet presAssocID="{425118E2-8B9D-429C-A100-71974EC2AD7A}" presName="sibTrans" presStyleLbl="bgSibTrans2D1" presStyleIdx="3" presStyleCnt="8"/>
      <dgm:spPr/>
      <dgm:t>
        <a:bodyPr/>
        <a:lstStyle/>
        <a:p>
          <a:endParaRPr lang="cs-CZ"/>
        </a:p>
      </dgm:t>
    </dgm:pt>
    <dgm:pt modelId="{34F01FB2-9D1F-4AC1-AF27-55EE70C4EEBC}" type="pres">
      <dgm:prSet presAssocID="{F01D3143-0A9A-4299-BC68-4A7B4C324056}" presName="compNode" presStyleCnt="0"/>
      <dgm:spPr/>
    </dgm:pt>
    <dgm:pt modelId="{4D2108E2-604D-4C3A-91E0-8BD552BD6EB4}" type="pres">
      <dgm:prSet presAssocID="{F01D3143-0A9A-4299-BC68-4A7B4C324056}" presName="dummyConnPt" presStyleCnt="0"/>
      <dgm:spPr/>
    </dgm:pt>
    <dgm:pt modelId="{623F1141-6B2F-47D1-A9F4-F5FE0FBEDA41}" type="pres">
      <dgm:prSet presAssocID="{F01D3143-0A9A-4299-BC68-4A7B4C324056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9F9BE5-34AC-4343-A1B1-53AC295CC55B}" type="pres">
      <dgm:prSet presAssocID="{52E65E4A-C31C-4B74-B42D-908A11D5B213}" presName="sibTrans" presStyleLbl="bgSibTrans2D1" presStyleIdx="4" presStyleCnt="8"/>
      <dgm:spPr/>
      <dgm:t>
        <a:bodyPr/>
        <a:lstStyle/>
        <a:p>
          <a:endParaRPr lang="cs-CZ"/>
        </a:p>
      </dgm:t>
    </dgm:pt>
    <dgm:pt modelId="{68BB3E74-2079-4B87-8CA3-03F0A61B608C}" type="pres">
      <dgm:prSet presAssocID="{4DE44B22-02D9-499F-BAC5-75F28AFFCCB4}" presName="compNode" presStyleCnt="0"/>
      <dgm:spPr/>
    </dgm:pt>
    <dgm:pt modelId="{CB948282-2AFA-4554-80A9-53950778D922}" type="pres">
      <dgm:prSet presAssocID="{4DE44B22-02D9-499F-BAC5-75F28AFFCCB4}" presName="dummyConnPt" presStyleCnt="0"/>
      <dgm:spPr/>
    </dgm:pt>
    <dgm:pt modelId="{ECCCF715-5529-49B7-971A-EC32B9299753}" type="pres">
      <dgm:prSet presAssocID="{4DE44B22-02D9-499F-BAC5-75F28AFFCCB4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590712-C2B9-4110-A698-7F9EDC1212D2}" type="pres">
      <dgm:prSet presAssocID="{097C3C85-5510-463E-9C60-E6853AA4243C}" presName="sibTrans" presStyleLbl="bgSibTrans2D1" presStyleIdx="5" presStyleCnt="8"/>
      <dgm:spPr/>
      <dgm:t>
        <a:bodyPr/>
        <a:lstStyle/>
        <a:p>
          <a:endParaRPr lang="cs-CZ"/>
        </a:p>
      </dgm:t>
    </dgm:pt>
    <dgm:pt modelId="{B25186EF-EC9D-4021-BF5E-C36F05FA3F03}" type="pres">
      <dgm:prSet presAssocID="{339E5A3A-26D1-483C-BFC0-4BD4AC719095}" presName="compNode" presStyleCnt="0"/>
      <dgm:spPr/>
    </dgm:pt>
    <dgm:pt modelId="{D8F6C4B8-724E-4909-A96F-BD831B22301E}" type="pres">
      <dgm:prSet presAssocID="{339E5A3A-26D1-483C-BFC0-4BD4AC719095}" presName="dummyConnPt" presStyleCnt="0"/>
      <dgm:spPr/>
    </dgm:pt>
    <dgm:pt modelId="{B5FA9289-FF6B-4F18-8C74-FF291ED179F9}" type="pres">
      <dgm:prSet presAssocID="{339E5A3A-26D1-483C-BFC0-4BD4AC719095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4C8B5-26F6-44DA-9A1E-905587242D49}" type="pres">
      <dgm:prSet presAssocID="{20CC9107-3AC1-4A77-8AAB-3682D74A511A}" presName="sibTrans" presStyleLbl="bgSibTrans2D1" presStyleIdx="6" presStyleCnt="8"/>
      <dgm:spPr/>
      <dgm:t>
        <a:bodyPr/>
        <a:lstStyle/>
        <a:p>
          <a:endParaRPr lang="cs-CZ"/>
        </a:p>
      </dgm:t>
    </dgm:pt>
    <dgm:pt modelId="{8DBB00DF-985D-43BD-8099-E4545846AE9C}" type="pres">
      <dgm:prSet presAssocID="{FAB74A0E-AF03-4A2C-B910-8A0020B6D636}" presName="compNode" presStyleCnt="0"/>
      <dgm:spPr/>
    </dgm:pt>
    <dgm:pt modelId="{D62732B2-EC08-4C46-8139-1CD6DE7FE369}" type="pres">
      <dgm:prSet presAssocID="{FAB74A0E-AF03-4A2C-B910-8A0020B6D636}" presName="dummyConnPt" presStyleCnt="0"/>
      <dgm:spPr/>
    </dgm:pt>
    <dgm:pt modelId="{4004476D-3A08-458D-B2C3-7699484FE56B}" type="pres">
      <dgm:prSet presAssocID="{FAB74A0E-AF03-4A2C-B910-8A0020B6D636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0651FA-73CF-46A4-A298-34E0875E1DC1}" type="pres">
      <dgm:prSet presAssocID="{743257A1-69BE-42E6-A30E-669A9B3FB435}" presName="sibTrans" presStyleLbl="bgSibTrans2D1" presStyleIdx="7" presStyleCnt="8"/>
      <dgm:spPr/>
      <dgm:t>
        <a:bodyPr/>
        <a:lstStyle/>
        <a:p>
          <a:endParaRPr lang="cs-CZ"/>
        </a:p>
      </dgm:t>
    </dgm:pt>
    <dgm:pt modelId="{68239589-084E-49F5-B728-D22F4D2895B4}" type="pres">
      <dgm:prSet presAssocID="{87A929A0-78C9-4841-A7B8-44336741B0F5}" presName="compNode" presStyleCnt="0"/>
      <dgm:spPr/>
    </dgm:pt>
    <dgm:pt modelId="{B281F85E-A7A8-45CB-B629-0CD2C371D1E0}" type="pres">
      <dgm:prSet presAssocID="{87A929A0-78C9-4841-A7B8-44336741B0F5}" presName="dummyConnPt" presStyleCnt="0"/>
      <dgm:spPr/>
    </dgm:pt>
    <dgm:pt modelId="{71741DF9-0CFF-46A0-92CD-BCDAB3837931}" type="pres">
      <dgm:prSet presAssocID="{87A929A0-78C9-4841-A7B8-44336741B0F5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ED6419-6B4A-4DD0-93B6-7CE3C5A26F3A}" srcId="{B56C287A-E50D-4458-AD36-05BE27245657}" destId="{4DE44B22-02D9-499F-BAC5-75F28AFFCCB4}" srcOrd="5" destOrd="0" parTransId="{C815219B-E306-40E8-A5B4-302A275D880B}" sibTransId="{097C3C85-5510-463E-9C60-E6853AA4243C}"/>
    <dgm:cxn modelId="{04531A45-8BE5-49FC-8B29-0A3C6B74D2ED}" type="presOf" srcId="{B56C287A-E50D-4458-AD36-05BE27245657}" destId="{75F09A16-A933-4595-BDB9-8B598E7BF0CE}" srcOrd="0" destOrd="0" presId="urn:microsoft.com/office/officeart/2005/8/layout/bProcess4"/>
    <dgm:cxn modelId="{F7A726CE-152D-4B20-BFE8-E39A82A95668}" srcId="{B56C287A-E50D-4458-AD36-05BE27245657}" destId="{87A929A0-78C9-4841-A7B8-44336741B0F5}" srcOrd="8" destOrd="0" parTransId="{AB9EBA2A-9FCE-4FF0-AB47-ABF09BFE6286}" sibTransId="{C35DCB92-79B9-4D7E-9DE3-AD786301813F}"/>
    <dgm:cxn modelId="{DF276BF7-A31D-4A60-B11B-8C859BE673A1}" type="presOf" srcId="{87A929A0-78C9-4841-A7B8-44336741B0F5}" destId="{71741DF9-0CFF-46A0-92CD-BCDAB3837931}" srcOrd="0" destOrd="0" presId="urn:microsoft.com/office/officeart/2005/8/layout/bProcess4"/>
    <dgm:cxn modelId="{4D344F80-8ADB-4D60-894C-778D34908EA9}" type="presOf" srcId="{E2E2AE0A-BB3C-45C4-8B37-05360D887B49}" destId="{4034420D-8BBE-4B2D-9337-5F9CC77B62A8}" srcOrd="0" destOrd="0" presId="urn:microsoft.com/office/officeart/2005/8/layout/bProcess4"/>
    <dgm:cxn modelId="{F09750B4-BB56-4062-8116-780A777A2881}" type="presOf" srcId="{097C3C85-5510-463E-9C60-E6853AA4243C}" destId="{36590712-C2B9-4110-A698-7F9EDC1212D2}" srcOrd="0" destOrd="0" presId="urn:microsoft.com/office/officeart/2005/8/layout/bProcess4"/>
    <dgm:cxn modelId="{8E48E9E8-15A6-46EA-8E22-4F648BC7034D}" srcId="{B56C287A-E50D-4458-AD36-05BE27245657}" destId="{FAB74A0E-AF03-4A2C-B910-8A0020B6D636}" srcOrd="7" destOrd="0" parTransId="{FD62A9BF-DE7C-4526-928B-2F936243A45B}" sibTransId="{743257A1-69BE-42E6-A30E-669A9B3FB435}"/>
    <dgm:cxn modelId="{EE76CFB3-3DC5-4C3A-B290-BFB0C521F02F}" type="presOf" srcId="{4DE44B22-02D9-499F-BAC5-75F28AFFCCB4}" destId="{ECCCF715-5529-49B7-971A-EC32B9299753}" srcOrd="0" destOrd="0" presId="urn:microsoft.com/office/officeart/2005/8/layout/bProcess4"/>
    <dgm:cxn modelId="{F300BF59-728A-445D-BFCB-69385902D4F6}" type="presOf" srcId="{FF313A14-9A50-43E7-8D55-8FD23CC483E9}" destId="{DAADFA90-EBB9-480F-A4AF-4E6D36750DD2}" srcOrd="0" destOrd="0" presId="urn:microsoft.com/office/officeart/2005/8/layout/bProcess4"/>
    <dgm:cxn modelId="{F759DA9C-BEB1-46C0-B2F4-E4C892F7D85E}" type="presOf" srcId="{52E65E4A-C31C-4B74-B42D-908A11D5B213}" destId="{499F9BE5-34AC-4343-A1B1-53AC295CC55B}" srcOrd="0" destOrd="0" presId="urn:microsoft.com/office/officeart/2005/8/layout/bProcess4"/>
    <dgm:cxn modelId="{7C4753C9-7EFB-43AC-85D7-CA6C48C4BBF0}" srcId="{B56C287A-E50D-4458-AD36-05BE27245657}" destId="{339E5A3A-26D1-483C-BFC0-4BD4AC719095}" srcOrd="6" destOrd="0" parTransId="{C018BB9B-FBD3-433A-A455-02F96185F424}" sibTransId="{20CC9107-3AC1-4A77-8AAB-3682D74A511A}"/>
    <dgm:cxn modelId="{1AACCD1B-5E69-4C7D-B1DC-26F62330A80A}" type="presOf" srcId="{A5FB8AD0-0592-404E-93CC-44398FD5848F}" destId="{1747BCE7-5758-49F3-AA77-DB5C8A541D03}" srcOrd="0" destOrd="0" presId="urn:microsoft.com/office/officeart/2005/8/layout/bProcess4"/>
    <dgm:cxn modelId="{699902FB-02DF-47AB-92B0-DDF1694F8AA4}" srcId="{B56C287A-E50D-4458-AD36-05BE27245657}" destId="{FF313A14-9A50-43E7-8D55-8FD23CC483E9}" srcOrd="3" destOrd="0" parTransId="{5C9E0355-4382-46E3-9DA5-B3CC0EF7D8DB}" sibTransId="{425118E2-8B9D-429C-A100-71974EC2AD7A}"/>
    <dgm:cxn modelId="{83BEC3D5-483D-4759-819A-650252A80999}" type="presOf" srcId="{20CC9107-3AC1-4A77-8AAB-3682D74A511A}" destId="{DD84C8B5-26F6-44DA-9A1E-905587242D49}" srcOrd="0" destOrd="0" presId="urn:microsoft.com/office/officeart/2005/8/layout/bProcess4"/>
    <dgm:cxn modelId="{43763BA8-0BD0-456E-8BB9-55D9C4EE848A}" type="presOf" srcId="{743257A1-69BE-42E6-A30E-669A9B3FB435}" destId="{930651FA-73CF-46A4-A298-34E0875E1DC1}" srcOrd="0" destOrd="0" presId="urn:microsoft.com/office/officeart/2005/8/layout/bProcess4"/>
    <dgm:cxn modelId="{DE85136C-1F18-4D9D-9033-125745F75581}" type="presOf" srcId="{F01D3143-0A9A-4299-BC68-4A7B4C324056}" destId="{623F1141-6B2F-47D1-A9F4-F5FE0FBEDA41}" srcOrd="0" destOrd="0" presId="urn:microsoft.com/office/officeart/2005/8/layout/bProcess4"/>
    <dgm:cxn modelId="{5B2BDF97-9313-4D47-AB5B-D92AB4F9E49C}" type="presOf" srcId="{FAB74A0E-AF03-4A2C-B910-8A0020B6D636}" destId="{4004476D-3A08-458D-B2C3-7699484FE56B}" srcOrd="0" destOrd="0" presId="urn:microsoft.com/office/officeart/2005/8/layout/bProcess4"/>
    <dgm:cxn modelId="{8CB2A273-0CFF-41CA-9B72-6DCADF8928E9}" type="presOf" srcId="{DCDF58B3-92C7-4768-9F40-6084B60FCC8F}" destId="{9A81A93B-5A4B-4F3F-A25B-70A2EA0A9AFB}" srcOrd="0" destOrd="0" presId="urn:microsoft.com/office/officeart/2005/8/layout/bProcess4"/>
    <dgm:cxn modelId="{A49E6FD6-82B1-4791-B0A3-CCE2DC561E72}" srcId="{B56C287A-E50D-4458-AD36-05BE27245657}" destId="{F01D3143-0A9A-4299-BC68-4A7B4C324056}" srcOrd="4" destOrd="0" parTransId="{2D5B8EF7-3636-473C-8766-F2F4CD9A4187}" sibTransId="{52E65E4A-C31C-4B74-B42D-908A11D5B213}"/>
    <dgm:cxn modelId="{F56CCAA1-693F-4444-84BC-8DF5CF0DB7AF}" srcId="{B56C287A-E50D-4458-AD36-05BE27245657}" destId="{AD6103A7-4BFF-474E-8F9B-88870B4D152C}" srcOrd="0" destOrd="0" parTransId="{7E2FC89C-E052-4430-8F0B-633D981488E4}" sibTransId="{DCDF58B3-92C7-4768-9F40-6084B60FCC8F}"/>
    <dgm:cxn modelId="{7A6751D5-DFFE-44C4-8723-466CBC4C7CE4}" srcId="{B56C287A-E50D-4458-AD36-05BE27245657}" destId="{3B8BA04D-26C4-49DC-B95B-FECE4E5787F4}" srcOrd="2" destOrd="0" parTransId="{D5F85277-962C-4790-892B-5796FB4CC6F2}" sibTransId="{A5FB8AD0-0592-404E-93CC-44398FD5848F}"/>
    <dgm:cxn modelId="{FC933401-FCF6-4072-9B53-009D12E23F6A}" type="presOf" srcId="{425118E2-8B9D-429C-A100-71974EC2AD7A}" destId="{4379A22B-A555-4163-A8BC-66A73A484439}" srcOrd="0" destOrd="0" presId="urn:microsoft.com/office/officeart/2005/8/layout/bProcess4"/>
    <dgm:cxn modelId="{B1B71E37-1F94-46A8-81B5-65DF1D7C3FB4}" type="presOf" srcId="{3B8BA04D-26C4-49DC-B95B-FECE4E5787F4}" destId="{418E55C3-89D7-458C-B607-7D2F89275A94}" srcOrd="0" destOrd="0" presId="urn:microsoft.com/office/officeart/2005/8/layout/bProcess4"/>
    <dgm:cxn modelId="{03433C20-2EFA-4E5C-99F0-361F49FC2D4C}" type="presOf" srcId="{AD6103A7-4BFF-474E-8F9B-88870B4D152C}" destId="{66A5515D-9422-468A-80EA-72D3F3451993}" srcOrd="0" destOrd="0" presId="urn:microsoft.com/office/officeart/2005/8/layout/bProcess4"/>
    <dgm:cxn modelId="{E52CF863-6885-4149-9DCA-90A43C7F2534}" type="presOf" srcId="{635F4B78-B164-4037-8E59-5178798C1EEB}" destId="{6D1E52AD-27DF-4A80-90AC-18E644E18429}" srcOrd="0" destOrd="0" presId="urn:microsoft.com/office/officeart/2005/8/layout/bProcess4"/>
    <dgm:cxn modelId="{6FAD57A0-BEFE-4246-BA50-CB035E759E3A}" srcId="{B56C287A-E50D-4458-AD36-05BE27245657}" destId="{E2E2AE0A-BB3C-45C4-8B37-05360D887B49}" srcOrd="1" destOrd="0" parTransId="{DF6A6189-E556-4A21-8B98-0EF2D3CF0F2B}" sibTransId="{635F4B78-B164-4037-8E59-5178798C1EEB}"/>
    <dgm:cxn modelId="{125F0CB9-8914-48EB-B935-6D3D4DF18358}" type="presOf" srcId="{339E5A3A-26D1-483C-BFC0-4BD4AC719095}" destId="{B5FA9289-FF6B-4F18-8C74-FF291ED179F9}" srcOrd="0" destOrd="0" presId="urn:microsoft.com/office/officeart/2005/8/layout/bProcess4"/>
    <dgm:cxn modelId="{F0AE5701-E0A3-4A5D-9E7C-73CDCA1ABD84}" type="presParOf" srcId="{75F09A16-A933-4595-BDB9-8B598E7BF0CE}" destId="{7D5124FC-9E94-4507-A2B7-5AE59D24B768}" srcOrd="0" destOrd="0" presId="urn:microsoft.com/office/officeart/2005/8/layout/bProcess4"/>
    <dgm:cxn modelId="{325F4144-BB49-4A41-A8A6-D8ECE814DA4C}" type="presParOf" srcId="{7D5124FC-9E94-4507-A2B7-5AE59D24B768}" destId="{867DF81F-F98E-4160-A5C6-E6BF864F6A4A}" srcOrd="0" destOrd="0" presId="urn:microsoft.com/office/officeart/2005/8/layout/bProcess4"/>
    <dgm:cxn modelId="{A4E05CE9-9567-410A-A2FA-2D75D90E6255}" type="presParOf" srcId="{7D5124FC-9E94-4507-A2B7-5AE59D24B768}" destId="{66A5515D-9422-468A-80EA-72D3F3451993}" srcOrd="1" destOrd="0" presId="urn:microsoft.com/office/officeart/2005/8/layout/bProcess4"/>
    <dgm:cxn modelId="{24CB99B9-0CAC-411C-977D-0E8773039AED}" type="presParOf" srcId="{75F09A16-A933-4595-BDB9-8B598E7BF0CE}" destId="{9A81A93B-5A4B-4F3F-A25B-70A2EA0A9AFB}" srcOrd="1" destOrd="0" presId="urn:microsoft.com/office/officeart/2005/8/layout/bProcess4"/>
    <dgm:cxn modelId="{3575C1FC-515E-4944-A970-7225638294BC}" type="presParOf" srcId="{75F09A16-A933-4595-BDB9-8B598E7BF0CE}" destId="{C7535A81-56F9-4320-908A-408EE11A70D7}" srcOrd="2" destOrd="0" presId="urn:microsoft.com/office/officeart/2005/8/layout/bProcess4"/>
    <dgm:cxn modelId="{51BE7FF5-AC4C-42DF-9D9D-C0C76C5C15AB}" type="presParOf" srcId="{C7535A81-56F9-4320-908A-408EE11A70D7}" destId="{DAD71264-86A6-4234-93CF-3DA64781C711}" srcOrd="0" destOrd="0" presId="urn:microsoft.com/office/officeart/2005/8/layout/bProcess4"/>
    <dgm:cxn modelId="{BBDD2091-B4AB-46AD-8646-ABAF793E75A5}" type="presParOf" srcId="{C7535A81-56F9-4320-908A-408EE11A70D7}" destId="{4034420D-8BBE-4B2D-9337-5F9CC77B62A8}" srcOrd="1" destOrd="0" presId="urn:microsoft.com/office/officeart/2005/8/layout/bProcess4"/>
    <dgm:cxn modelId="{5D120AED-BDBB-492C-8F2A-E5A126EEC569}" type="presParOf" srcId="{75F09A16-A933-4595-BDB9-8B598E7BF0CE}" destId="{6D1E52AD-27DF-4A80-90AC-18E644E18429}" srcOrd="3" destOrd="0" presId="urn:microsoft.com/office/officeart/2005/8/layout/bProcess4"/>
    <dgm:cxn modelId="{DB456685-8C3D-4B62-B422-E93ED4CEDEFD}" type="presParOf" srcId="{75F09A16-A933-4595-BDB9-8B598E7BF0CE}" destId="{FB70CA13-98EE-4C79-ADD1-6932D9C09025}" srcOrd="4" destOrd="0" presId="urn:microsoft.com/office/officeart/2005/8/layout/bProcess4"/>
    <dgm:cxn modelId="{FCD55491-391D-44DA-891F-C7E14BB9F758}" type="presParOf" srcId="{FB70CA13-98EE-4C79-ADD1-6932D9C09025}" destId="{511C0088-539C-4CD4-89F1-F6B9B02D1041}" srcOrd="0" destOrd="0" presId="urn:microsoft.com/office/officeart/2005/8/layout/bProcess4"/>
    <dgm:cxn modelId="{93231698-26D2-4227-8EA3-CE78A43F1BF1}" type="presParOf" srcId="{FB70CA13-98EE-4C79-ADD1-6932D9C09025}" destId="{418E55C3-89D7-458C-B607-7D2F89275A94}" srcOrd="1" destOrd="0" presId="urn:microsoft.com/office/officeart/2005/8/layout/bProcess4"/>
    <dgm:cxn modelId="{B2F27C6D-1F8D-46D2-8066-53C4FEDC2C22}" type="presParOf" srcId="{75F09A16-A933-4595-BDB9-8B598E7BF0CE}" destId="{1747BCE7-5758-49F3-AA77-DB5C8A541D03}" srcOrd="5" destOrd="0" presId="urn:microsoft.com/office/officeart/2005/8/layout/bProcess4"/>
    <dgm:cxn modelId="{89672F9E-5C70-41B0-97F4-241DD74658D2}" type="presParOf" srcId="{75F09A16-A933-4595-BDB9-8B598E7BF0CE}" destId="{EDAFCCED-CD07-4687-A3F2-6FC5FA5E8364}" srcOrd="6" destOrd="0" presId="urn:microsoft.com/office/officeart/2005/8/layout/bProcess4"/>
    <dgm:cxn modelId="{1E524E53-6973-468D-B8C6-F3107454BFE8}" type="presParOf" srcId="{EDAFCCED-CD07-4687-A3F2-6FC5FA5E8364}" destId="{A24F25A6-E29C-4D7D-B708-0A0784BC07FB}" srcOrd="0" destOrd="0" presId="urn:microsoft.com/office/officeart/2005/8/layout/bProcess4"/>
    <dgm:cxn modelId="{BE007136-623E-466C-912B-F0462CCC2DDC}" type="presParOf" srcId="{EDAFCCED-CD07-4687-A3F2-6FC5FA5E8364}" destId="{DAADFA90-EBB9-480F-A4AF-4E6D36750DD2}" srcOrd="1" destOrd="0" presId="urn:microsoft.com/office/officeart/2005/8/layout/bProcess4"/>
    <dgm:cxn modelId="{D16568EE-CF38-4BB2-865A-EF973ECDDF04}" type="presParOf" srcId="{75F09A16-A933-4595-BDB9-8B598E7BF0CE}" destId="{4379A22B-A555-4163-A8BC-66A73A484439}" srcOrd="7" destOrd="0" presId="urn:microsoft.com/office/officeart/2005/8/layout/bProcess4"/>
    <dgm:cxn modelId="{76B6383A-BE16-4FC1-8B49-0345A6440DDC}" type="presParOf" srcId="{75F09A16-A933-4595-BDB9-8B598E7BF0CE}" destId="{34F01FB2-9D1F-4AC1-AF27-55EE70C4EEBC}" srcOrd="8" destOrd="0" presId="urn:microsoft.com/office/officeart/2005/8/layout/bProcess4"/>
    <dgm:cxn modelId="{AD89EC59-A5B9-4110-A6B0-3E70FD20879F}" type="presParOf" srcId="{34F01FB2-9D1F-4AC1-AF27-55EE70C4EEBC}" destId="{4D2108E2-604D-4C3A-91E0-8BD552BD6EB4}" srcOrd="0" destOrd="0" presId="urn:microsoft.com/office/officeart/2005/8/layout/bProcess4"/>
    <dgm:cxn modelId="{E492006D-A958-4A45-84B7-3AC340D87010}" type="presParOf" srcId="{34F01FB2-9D1F-4AC1-AF27-55EE70C4EEBC}" destId="{623F1141-6B2F-47D1-A9F4-F5FE0FBEDA41}" srcOrd="1" destOrd="0" presId="urn:microsoft.com/office/officeart/2005/8/layout/bProcess4"/>
    <dgm:cxn modelId="{08F19234-9DE3-4DB0-852B-A07910E825ED}" type="presParOf" srcId="{75F09A16-A933-4595-BDB9-8B598E7BF0CE}" destId="{499F9BE5-34AC-4343-A1B1-53AC295CC55B}" srcOrd="9" destOrd="0" presId="urn:microsoft.com/office/officeart/2005/8/layout/bProcess4"/>
    <dgm:cxn modelId="{0042C0CD-C9F0-4DA6-AFEB-5C634C676875}" type="presParOf" srcId="{75F09A16-A933-4595-BDB9-8B598E7BF0CE}" destId="{68BB3E74-2079-4B87-8CA3-03F0A61B608C}" srcOrd="10" destOrd="0" presId="urn:microsoft.com/office/officeart/2005/8/layout/bProcess4"/>
    <dgm:cxn modelId="{CC25A010-C312-484F-AB47-1F237D1BB7A9}" type="presParOf" srcId="{68BB3E74-2079-4B87-8CA3-03F0A61B608C}" destId="{CB948282-2AFA-4554-80A9-53950778D922}" srcOrd="0" destOrd="0" presId="urn:microsoft.com/office/officeart/2005/8/layout/bProcess4"/>
    <dgm:cxn modelId="{275945BF-3F5F-4306-8FCE-A7251274CDD7}" type="presParOf" srcId="{68BB3E74-2079-4B87-8CA3-03F0A61B608C}" destId="{ECCCF715-5529-49B7-971A-EC32B9299753}" srcOrd="1" destOrd="0" presId="urn:microsoft.com/office/officeart/2005/8/layout/bProcess4"/>
    <dgm:cxn modelId="{DA60FCD9-B101-41E8-8EC9-1742F6D0B140}" type="presParOf" srcId="{75F09A16-A933-4595-BDB9-8B598E7BF0CE}" destId="{36590712-C2B9-4110-A698-7F9EDC1212D2}" srcOrd="11" destOrd="0" presId="urn:microsoft.com/office/officeart/2005/8/layout/bProcess4"/>
    <dgm:cxn modelId="{E99CD7E9-9481-44BF-8503-FFE714DC8B90}" type="presParOf" srcId="{75F09A16-A933-4595-BDB9-8B598E7BF0CE}" destId="{B25186EF-EC9D-4021-BF5E-C36F05FA3F03}" srcOrd="12" destOrd="0" presId="urn:microsoft.com/office/officeart/2005/8/layout/bProcess4"/>
    <dgm:cxn modelId="{EC827847-FB45-4959-BAAF-32FA1200C022}" type="presParOf" srcId="{B25186EF-EC9D-4021-BF5E-C36F05FA3F03}" destId="{D8F6C4B8-724E-4909-A96F-BD831B22301E}" srcOrd="0" destOrd="0" presId="urn:microsoft.com/office/officeart/2005/8/layout/bProcess4"/>
    <dgm:cxn modelId="{4286184E-8424-491E-A498-2DB2AA35F3A0}" type="presParOf" srcId="{B25186EF-EC9D-4021-BF5E-C36F05FA3F03}" destId="{B5FA9289-FF6B-4F18-8C74-FF291ED179F9}" srcOrd="1" destOrd="0" presId="urn:microsoft.com/office/officeart/2005/8/layout/bProcess4"/>
    <dgm:cxn modelId="{C6ABED61-F344-4A39-8791-0CC7F78C312D}" type="presParOf" srcId="{75F09A16-A933-4595-BDB9-8B598E7BF0CE}" destId="{DD84C8B5-26F6-44DA-9A1E-905587242D49}" srcOrd="13" destOrd="0" presId="urn:microsoft.com/office/officeart/2005/8/layout/bProcess4"/>
    <dgm:cxn modelId="{A694EC7D-E780-4EE0-A27C-0D746FA2ACA1}" type="presParOf" srcId="{75F09A16-A933-4595-BDB9-8B598E7BF0CE}" destId="{8DBB00DF-985D-43BD-8099-E4545846AE9C}" srcOrd="14" destOrd="0" presId="urn:microsoft.com/office/officeart/2005/8/layout/bProcess4"/>
    <dgm:cxn modelId="{A664DFE5-A913-4565-A5BF-2790F88AEE1C}" type="presParOf" srcId="{8DBB00DF-985D-43BD-8099-E4545846AE9C}" destId="{D62732B2-EC08-4C46-8139-1CD6DE7FE369}" srcOrd="0" destOrd="0" presId="urn:microsoft.com/office/officeart/2005/8/layout/bProcess4"/>
    <dgm:cxn modelId="{F060A5D9-CD62-4817-88C4-FA835E966FE7}" type="presParOf" srcId="{8DBB00DF-985D-43BD-8099-E4545846AE9C}" destId="{4004476D-3A08-458D-B2C3-7699484FE56B}" srcOrd="1" destOrd="0" presId="urn:microsoft.com/office/officeart/2005/8/layout/bProcess4"/>
    <dgm:cxn modelId="{BEAE3911-7A30-49B4-A45B-B65936959C76}" type="presParOf" srcId="{75F09A16-A933-4595-BDB9-8B598E7BF0CE}" destId="{930651FA-73CF-46A4-A298-34E0875E1DC1}" srcOrd="15" destOrd="0" presId="urn:microsoft.com/office/officeart/2005/8/layout/bProcess4"/>
    <dgm:cxn modelId="{F52A125C-DE79-43F3-8098-A352B962ED3A}" type="presParOf" srcId="{75F09A16-A933-4595-BDB9-8B598E7BF0CE}" destId="{68239589-084E-49F5-B728-D22F4D2895B4}" srcOrd="16" destOrd="0" presId="urn:microsoft.com/office/officeart/2005/8/layout/bProcess4"/>
    <dgm:cxn modelId="{E5103443-97A7-4269-90F2-ED06EB3A3FAC}" type="presParOf" srcId="{68239589-084E-49F5-B728-D22F4D2895B4}" destId="{B281F85E-A7A8-45CB-B629-0CD2C371D1E0}" srcOrd="0" destOrd="0" presId="urn:microsoft.com/office/officeart/2005/8/layout/bProcess4"/>
    <dgm:cxn modelId="{FC03F2D4-C20F-493C-8476-91E2CBE3F7F5}" type="presParOf" srcId="{68239589-084E-49F5-B728-D22F4D2895B4}" destId="{71741DF9-0CFF-46A0-92CD-BCDAB3837931}" srcOrd="1" destOrd="0" presId="urn:microsoft.com/office/officeart/2005/8/layout/bProcess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5EF96-2B14-492D-805B-D7233E3C289F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64C89-1893-4FCD-9ACF-D1921D48213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28596" y="3000372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4_30.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Sčítání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odčítání dvojciferných čísel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Sčítání a odčítání dvojciferných čísel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Sčítání a odčítání dvojciferných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cs-CZ" sz="1600" dirty="0" smtClean="0"/>
          </a:p>
          <a:p>
            <a:pPr algn="r"/>
            <a:endParaRPr lang="cs-CZ" sz="1600" dirty="0"/>
          </a:p>
          <a:p>
            <a:pPr algn="r"/>
            <a:endParaRPr lang="cs-CZ" sz="1600" dirty="0" smtClean="0"/>
          </a:p>
          <a:p>
            <a:pPr algn="r"/>
            <a:r>
              <a:rPr lang="cs-CZ" sz="1600" dirty="0" smtClean="0"/>
              <a:t>Autorem je Mgr. Věra Hajnová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2852936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Určeno pro : </a:t>
            </a:r>
            <a:r>
              <a:rPr lang="cs-CZ" dirty="0" smtClean="0"/>
              <a:t>3</a:t>
            </a:r>
            <a:r>
              <a:rPr lang="cs-CZ" dirty="0" smtClean="0"/>
              <a:t>. třídu</a:t>
            </a:r>
          </a:p>
          <a:p>
            <a:r>
              <a:rPr lang="cs-CZ" dirty="0" smtClean="0"/>
              <a:t>Anotace : upevnění a procvičení sčítání a odčítání dvojciferných čísel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chybějící čísla</a:t>
            </a:r>
            <a:endParaRPr lang="cs-CZ" dirty="0"/>
          </a:p>
        </p:txBody>
      </p:sp>
      <p:pic>
        <p:nvPicPr>
          <p:cNvPr id="5" name="Zástupný symbol pro obsah 4" descr="17_simpson3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25 +  ?  = 59</a:t>
            </a:r>
          </a:p>
          <a:p>
            <a:r>
              <a:rPr lang="cs-CZ" dirty="0" smtClean="0"/>
              <a:t>63 + 18 = ?</a:t>
            </a:r>
          </a:p>
          <a:p>
            <a:r>
              <a:rPr lang="cs-CZ" dirty="0"/>
              <a:t> </a:t>
            </a:r>
            <a:r>
              <a:rPr lang="cs-CZ" dirty="0" smtClean="0"/>
              <a:t> ?  + 55 = 96</a:t>
            </a:r>
          </a:p>
          <a:p>
            <a:r>
              <a:rPr lang="cs-CZ" dirty="0" smtClean="0"/>
              <a:t>49  +  ?  = 69</a:t>
            </a:r>
          </a:p>
          <a:p>
            <a:r>
              <a:rPr lang="cs-CZ" dirty="0" smtClean="0"/>
              <a:t>  ?  +  15 = 87</a:t>
            </a:r>
          </a:p>
          <a:p>
            <a:r>
              <a:rPr lang="cs-CZ" dirty="0"/>
              <a:t> </a:t>
            </a:r>
            <a:r>
              <a:rPr lang="cs-CZ" dirty="0" smtClean="0"/>
              <a:t>65 +  28 = ?</a:t>
            </a:r>
          </a:p>
          <a:p>
            <a:r>
              <a:rPr lang="cs-CZ" dirty="0"/>
              <a:t> </a:t>
            </a:r>
            <a:r>
              <a:rPr lang="cs-CZ" dirty="0" smtClean="0"/>
              <a:t> ?   +  27 = 85</a:t>
            </a:r>
          </a:p>
          <a:p>
            <a:r>
              <a:rPr lang="cs-CZ" dirty="0" smtClean="0"/>
              <a:t> 75  +  ?   = 97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konec hada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čísla tak, aby …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Jejich součet byl 100 :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52 + ?   = 100</a:t>
            </a:r>
          </a:p>
          <a:p>
            <a:r>
              <a:rPr lang="cs-CZ" dirty="0" smtClean="0"/>
              <a:t> ?  + 26 = 100</a:t>
            </a:r>
          </a:p>
          <a:p>
            <a:r>
              <a:rPr lang="cs-CZ" dirty="0" smtClean="0"/>
              <a:t>78 + ?   = 100</a:t>
            </a:r>
          </a:p>
          <a:p>
            <a:r>
              <a:rPr lang="cs-CZ" dirty="0" smtClean="0"/>
              <a:t>25 + ?   = 100</a:t>
            </a:r>
          </a:p>
          <a:p>
            <a:r>
              <a:rPr lang="cs-CZ" dirty="0"/>
              <a:t> </a:t>
            </a:r>
            <a:r>
              <a:rPr lang="cs-CZ" dirty="0" smtClean="0"/>
              <a:t> ? + 74  = 100</a:t>
            </a:r>
          </a:p>
          <a:p>
            <a:r>
              <a:rPr lang="cs-CZ" dirty="0" smtClean="0"/>
              <a:t>87 +  ?   = 100</a:t>
            </a:r>
          </a:p>
          <a:p>
            <a:r>
              <a:rPr lang="cs-CZ" dirty="0" smtClean="0"/>
              <a:t>29 +  ?   = 100</a:t>
            </a:r>
          </a:p>
          <a:p>
            <a:r>
              <a:rPr lang="cs-CZ" dirty="0"/>
              <a:t> </a:t>
            </a:r>
            <a:r>
              <a:rPr lang="cs-CZ" dirty="0" smtClean="0"/>
              <a:t> ?  + 58 = 100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Jejich rozdíl byl menší než 30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69 - ? =</a:t>
            </a:r>
          </a:p>
          <a:p>
            <a:r>
              <a:rPr lang="cs-CZ" dirty="0" smtClean="0"/>
              <a:t>74 - ? =</a:t>
            </a:r>
          </a:p>
          <a:p>
            <a:r>
              <a:rPr lang="cs-CZ" dirty="0" smtClean="0"/>
              <a:t>85 - ? =</a:t>
            </a:r>
          </a:p>
          <a:p>
            <a:r>
              <a:rPr lang="cs-CZ" dirty="0" smtClean="0"/>
              <a:t>66 - ? =</a:t>
            </a:r>
          </a:p>
          <a:p>
            <a:r>
              <a:rPr lang="cs-CZ" dirty="0" smtClean="0"/>
              <a:t>98 - ? =</a:t>
            </a:r>
          </a:p>
          <a:p>
            <a:r>
              <a:rPr lang="cs-CZ" dirty="0" smtClean="0"/>
              <a:t>55 - ? =</a:t>
            </a:r>
          </a:p>
          <a:p>
            <a:r>
              <a:rPr lang="cs-CZ" dirty="0" smtClean="0"/>
              <a:t>47 - ? =</a:t>
            </a:r>
          </a:p>
          <a:p>
            <a:r>
              <a:rPr lang="cs-CZ" dirty="0" smtClean="0"/>
              <a:t>39 - ? =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Porovnej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45 + 18             74  - 16</a:t>
            </a:r>
          </a:p>
          <a:p>
            <a:r>
              <a:rPr lang="cs-CZ" dirty="0" smtClean="0"/>
              <a:t>98  - 55             12 + 35</a:t>
            </a:r>
          </a:p>
          <a:p>
            <a:r>
              <a:rPr lang="cs-CZ" dirty="0" smtClean="0"/>
              <a:t>87  - 44             20 + 23</a:t>
            </a:r>
          </a:p>
          <a:p>
            <a:r>
              <a:rPr lang="cs-CZ" dirty="0" smtClean="0"/>
              <a:t>21 + 24             90  - 45 </a:t>
            </a:r>
          </a:p>
          <a:p>
            <a:r>
              <a:rPr lang="cs-CZ" dirty="0" smtClean="0"/>
              <a:t>66 + 12             87  - 11</a:t>
            </a:r>
          </a:p>
          <a:p>
            <a:r>
              <a:rPr lang="cs-CZ" dirty="0" smtClean="0"/>
              <a:t>98  - 47             30 + 11</a:t>
            </a:r>
          </a:p>
          <a:p>
            <a:r>
              <a:rPr lang="cs-CZ" dirty="0" smtClean="0"/>
              <a:t>75 + 19             55 + 40</a:t>
            </a:r>
          </a:p>
          <a:p>
            <a:r>
              <a:rPr lang="cs-CZ" dirty="0" smtClean="0"/>
              <a:t>86  - 20             39 + 27   </a:t>
            </a:r>
            <a:endParaRPr lang="cs-CZ" dirty="0"/>
          </a:p>
        </p:txBody>
      </p:sp>
      <p:pic>
        <p:nvPicPr>
          <p:cNvPr id="5" name="Zástupný symbol pro obsah 4" descr="17_lisa-simps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88628"/>
            <a:ext cx="864096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 :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    http://janoch.borec.cz/omal/omalovanky17.html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    http://www.</a:t>
            </a:r>
            <a:r>
              <a:rPr lang="cs-CZ" sz="1400" dirty="0" err="1" smtClean="0"/>
              <a:t>predskolaci.cz</a:t>
            </a:r>
            <a:r>
              <a:rPr lang="cs-CZ" sz="1400" dirty="0" smtClean="0"/>
              <a:t>/?</a:t>
            </a:r>
            <a:r>
              <a:rPr lang="cs-CZ" sz="1400" dirty="0" err="1" smtClean="0"/>
              <a:t>attachment</a:t>
            </a:r>
            <a:r>
              <a:rPr lang="cs-CZ" sz="1400" dirty="0" smtClean="0"/>
              <a:t>_id=7806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pPr algn="r"/>
            <a:r>
              <a:rPr lang="cs-CZ" sz="1400" dirty="0" smtClean="0"/>
              <a:t>Pokud není uvedeno jinak, autorem všech textů je Mgr. Věra Hajnová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298</Words>
  <Application>Microsoft Office PowerPoint</Application>
  <PresentationFormat>Předvádění na obrazovce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Sčítání a odčítání dvojciferných čísel</vt:lpstr>
      <vt:lpstr>Doplň chybějící čísla</vt:lpstr>
      <vt:lpstr>Doplň konec hada </vt:lpstr>
      <vt:lpstr>Doplň čísla tak, aby …</vt:lpstr>
      <vt:lpstr>Porovnej :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uživatel</cp:lastModifiedBy>
  <cp:revision>1</cp:revision>
  <dcterms:created xsi:type="dcterms:W3CDTF">2011-11-23T14:38:40Z</dcterms:created>
  <dcterms:modified xsi:type="dcterms:W3CDTF">2011-11-23T14:42:13Z</dcterms:modified>
</cp:coreProperties>
</file>