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7" r:id="rId14"/>
    <p:sldId id="285" r:id="rId15"/>
    <p:sldId id="272" r:id="rId16"/>
    <p:sldId id="273" r:id="rId17"/>
    <p:sldId id="274" r:id="rId18"/>
    <p:sldId id="275" r:id="rId19"/>
    <p:sldId id="276" r:id="rId20"/>
    <p:sldId id="278" r:id="rId21"/>
    <p:sldId id="279" r:id="rId22"/>
    <p:sldId id="280" r:id="rId23"/>
    <p:sldId id="281" r:id="rId24"/>
    <p:sldId id="282" r:id="rId25"/>
    <p:sldId id="283" r:id="rId26"/>
    <p:sldId id="288" r:id="rId27"/>
    <p:sldId id="287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00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5000"/>
            <a:lum/>
          </a:blip>
          <a:srcRect/>
          <a:stretch>
            <a:fillRect l="-32000" r="-3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0620587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19.3.2012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VY_32_INOVACE_02_Anglický</a:t>
                      </a:r>
                      <a:r>
                        <a:rPr lang="cs-CZ" sz="2400" baseline="0" dirty="0" smtClean="0"/>
                        <a:t>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Use </a:t>
                      </a:r>
                      <a:r>
                        <a:rPr lang="cs-CZ" sz="2400" b="0" dirty="0" err="1" smtClean="0"/>
                        <a:t>of</a:t>
                      </a:r>
                      <a:r>
                        <a:rPr lang="cs-CZ" sz="2400" b="0" dirty="0" smtClean="0"/>
                        <a:t> </a:t>
                      </a:r>
                      <a:r>
                        <a:rPr lang="cs-CZ" sz="2400" b="0" dirty="0" err="1" smtClean="0"/>
                        <a:t>English</a:t>
                      </a:r>
                      <a:r>
                        <a:rPr lang="cs-CZ" sz="2400" b="0" dirty="0" smtClean="0"/>
                        <a:t> - </a:t>
                      </a:r>
                      <a:r>
                        <a:rPr lang="cs-CZ" sz="2400" dirty="0" err="1" smtClean="0"/>
                        <a:t>What´s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this</a:t>
                      </a:r>
                      <a:r>
                        <a:rPr lang="cs-CZ" sz="2400" baseline="0" dirty="0" smtClean="0"/>
                        <a:t>? </a:t>
                      </a:r>
                    </a:p>
                    <a:p>
                      <a:r>
                        <a:rPr lang="cs-CZ" sz="2400" b="1" baseline="0" smtClean="0"/>
                        <a:t>Ročník</a:t>
                      </a:r>
                      <a:r>
                        <a:rPr lang="cs-CZ" sz="2400" b="1" baseline="0" dirty="0" smtClean="0"/>
                        <a:t>: </a:t>
                      </a:r>
                      <a:r>
                        <a:rPr lang="cs-CZ" sz="2400" baseline="0" dirty="0" smtClean="0"/>
                        <a:t>1.-5.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3960440" cy="6048672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WHAT‘S THIS?</a:t>
            </a: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WHAT‘S THIS?</a:t>
            </a: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WHAT‘S THIS?</a:t>
            </a: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WHAT‘S THIS?</a:t>
            </a: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WHAT‘S THIS?</a:t>
            </a: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WHAT‘S THIS?</a:t>
            </a: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857752" y="332656"/>
            <a:ext cx="4286248" cy="604867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IT‘S A BALL.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 WINDOW.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 BOOK.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 HOUSE.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AN APPLE.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AN UMBRELLA.</a:t>
            </a:r>
          </a:p>
        </p:txBody>
      </p:sp>
      <p:pic>
        <p:nvPicPr>
          <p:cNvPr id="6" name="Obrázek 5" descr="BALL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07904" y="0"/>
            <a:ext cx="912538" cy="1000645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980728"/>
            <a:ext cx="982791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BOOK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143240" y="2214554"/>
            <a:ext cx="1884611" cy="1186378"/>
          </a:xfrm>
          <a:prstGeom prst="rect">
            <a:avLst/>
          </a:prstGeom>
        </p:spPr>
      </p:pic>
      <p:pic>
        <p:nvPicPr>
          <p:cNvPr id="10" name="Obrázek 9" descr="HOUSE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347864" y="3140968"/>
            <a:ext cx="1276350" cy="1047750"/>
          </a:xfrm>
          <a:prstGeom prst="rect">
            <a:avLst/>
          </a:prstGeom>
        </p:spPr>
      </p:pic>
      <p:pic>
        <p:nvPicPr>
          <p:cNvPr id="11" name="Obrázek 10" descr="APPLE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707904" y="4149080"/>
            <a:ext cx="1026707" cy="1080120"/>
          </a:xfrm>
          <a:prstGeom prst="rect">
            <a:avLst/>
          </a:prstGeom>
        </p:spPr>
      </p:pic>
      <p:pic>
        <p:nvPicPr>
          <p:cNvPr id="12" name="Obrázek 11" descr="UMBRELLA.gi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286116" y="5191125"/>
            <a:ext cx="1733550" cy="16668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251520" y="332656"/>
            <a:ext cx="4068960" cy="60486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IT‘S A...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251520" y="332656"/>
            <a:ext cx="8352928" cy="60486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IT‘S A...		WINDOW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251520" y="332656"/>
            <a:ext cx="8352928" cy="60486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IT‘S A...		WINDOW</a:t>
            </a:r>
          </a:p>
        </p:txBody>
      </p:sp>
      <p:sp>
        <p:nvSpPr>
          <p:cNvPr id="3" name="Elipsa 2"/>
          <p:cNvSpPr/>
          <p:nvPr/>
        </p:nvSpPr>
        <p:spPr>
          <a:xfrm>
            <a:off x="1187624" y="332656"/>
            <a:ext cx="720080" cy="792088"/>
          </a:xfrm>
          <a:prstGeom prst="ellipse">
            <a:avLst/>
          </a:prstGeom>
          <a:noFill/>
          <a:ln w="50800">
            <a:solidFill>
              <a:srgbClr val="00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2915816" y="332656"/>
            <a:ext cx="720080" cy="792088"/>
          </a:xfrm>
          <a:prstGeom prst="ellipse">
            <a:avLst/>
          </a:prstGeom>
          <a:noFill/>
          <a:ln w="50800">
            <a:solidFill>
              <a:srgbClr val="00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251520" y="332656"/>
            <a:ext cx="8352928" cy="60486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IT‘S A...		WINDOW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	BOOK</a:t>
            </a: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3" name="Elipsa 2"/>
          <p:cNvSpPr/>
          <p:nvPr/>
        </p:nvSpPr>
        <p:spPr>
          <a:xfrm>
            <a:off x="1187624" y="332656"/>
            <a:ext cx="720080" cy="792088"/>
          </a:xfrm>
          <a:prstGeom prst="ellipse">
            <a:avLst/>
          </a:prstGeom>
          <a:noFill/>
          <a:ln w="50800">
            <a:solidFill>
              <a:srgbClr val="00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2915816" y="332656"/>
            <a:ext cx="720080" cy="792088"/>
          </a:xfrm>
          <a:prstGeom prst="ellipse">
            <a:avLst/>
          </a:prstGeom>
          <a:noFill/>
          <a:ln w="50800">
            <a:solidFill>
              <a:srgbClr val="00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915816" y="1052736"/>
            <a:ext cx="720080" cy="792088"/>
          </a:xfrm>
          <a:prstGeom prst="ellipse">
            <a:avLst/>
          </a:prstGeom>
          <a:noFill/>
          <a:ln w="50800">
            <a:solidFill>
              <a:srgbClr val="00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251520" y="332656"/>
            <a:ext cx="8352928" cy="60486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IT‘S A...		WINDOW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	BOOK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				HOUSE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</a:t>
            </a: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3" name="Elipsa 2"/>
          <p:cNvSpPr/>
          <p:nvPr/>
        </p:nvSpPr>
        <p:spPr>
          <a:xfrm>
            <a:off x="1187624" y="332656"/>
            <a:ext cx="720080" cy="792088"/>
          </a:xfrm>
          <a:prstGeom prst="ellipse">
            <a:avLst/>
          </a:prstGeom>
          <a:noFill/>
          <a:ln w="50800">
            <a:solidFill>
              <a:srgbClr val="00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2915816" y="332656"/>
            <a:ext cx="720080" cy="792088"/>
          </a:xfrm>
          <a:prstGeom prst="ellipse">
            <a:avLst/>
          </a:prstGeom>
          <a:noFill/>
          <a:ln w="50800">
            <a:solidFill>
              <a:srgbClr val="00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915816" y="1052736"/>
            <a:ext cx="720080" cy="792088"/>
          </a:xfrm>
          <a:prstGeom prst="ellipse">
            <a:avLst/>
          </a:prstGeom>
          <a:noFill/>
          <a:ln w="50800">
            <a:solidFill>
              <a:srgbClr val="00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2915816" y="1772816"/>
            <a:ext cx="720080" cy="792088"/>
          </a:xfrm>
          <a:prstGeom prst="ellipse">
            <a:avLst/>
          </a:prstGeom>
          <a:noFill/>
          <a:ln w="50800">
            <a:solidFill>
              <a:srgbClr val="00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251520" y="332656"/>
            <a:ext cx="8352928" cy="60486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IT‘S A...		WINDOW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	BOOK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				HOUSE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	BALL</a:t>
            </a: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</a:t>
            </a: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3" name="Elipsa 2"/>
          <p:cNvSpPr/>
          <p:nvPr/>
        </p:nvSpPr>
        <p:spPr>
          <a:xfrm>
            <a:off x="1187624" y="332656"/>
            <a:ext cx="720080" cy="792088"/>
          </a:xfrm>
          <a:prstGeom prst="ellipse">
            <a:avLst/>
          </a:prstGeom>
          <a:noFill/>
          <a:ln w="50800">
            <a:solidFill>
              <a:srgbClr val="00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2915816" y="332656"/>
            <a:ext cx="720080" cy="792088"/>
          </a:xfrm>
          <a:prstGeom prst="ellipse">
            <a:avLst/>
          </a:prstGeom>
          <a:noFill/>
          <a:ln w="50800">
            <a:solidFill>
              <a:srgbClr val="00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915816" y="1052736"/>
            <a:ext cx="720080" cy="792088"/>
          </a:xfrm>
          <a:prstGeom prst="ellipse">
            <a:avLst/>
          </a:prstGeom>
          <a:noFill/>
          <a:ln w="50800">
            <a:solidFill>
              <a:srgbClr val="00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2915816" y="1772816"/>
            <a:ext cx="720080" cy="792088"/>
          </a:xfrm>
          <a:prstGeom prst="ellipse">
            <a:avLst/>
          </a:prstGeom>
          <a:noFill/>
          <a:ln w="50800">
            <a:solidFill>
              <a:srgbClr val="00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915816" y="2492896"/>
            <a:ext cx="720080" cy="792088"/>
          </a:xfrm>
          <a:prstGeom prst="ellipse">
            <a:avLst/>
          </a:prstGeom>
          <a:noFill/>
          <a:ln w="50800">
            <a:solidFill>
              <a:srgbClr val="00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251520" y="332656"/>
            <a:ext cx="8352928" cy="60486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IT‘S A...		WINDOW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	BOOK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				HOUSE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	BALL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AN...	</a:t>
            </a: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</a:t>
            </a: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3" name="Elipsa 2"/>
          <p:cNvSpPr/>
          <p:nvPr/>
        </p:nvSpPr>
        <p:spPr>
          <a:xfrm>
            <a:off x="1187624" y="332656"/>
            <a:ext cx="720080" cy="792088"/>
          </a:xfrm>
          <a:prstGeom prst="ellipse">
            <a:avLst/>
          </a:prstGeom>
          <a:noFill/>
          <a:ln w="50800">
            <a:solidFill>
              <a:srgbClr val="00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2915816" y="332656"/>
            <a:ext cx="720080" cy="792088"/>
          </a:xfrm>
          <a:prstGeom prst="ellipse">
            <a:avLst/>
          </a:prstGeom>
          <a:noFill/>
          <a:ln w="50800">
            <a:solidFill>
              <a:srgbClr val="00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915816" y="1052736"/>
            <a:ext cx="720080" cy="792088"/>
          </a:xfrm>
          <a:prstGeom prst="ellipse">
            <a:avLst/>
          </a:prstGeom>
          <a:noFill/>
          <a:ln w="50800">
            <a:solidFill>
              <a:srgbClr val="00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2915816" y="1772816"/>
            <a:ext cx="720080" cy="792088"/>
          </a:xfrm>
          <a:prstGeom prst="ellipse">
            <a:avLst/>
          </a:prstGeom>
          <a:noFill/>
          <a:ln w="50800">
            <a:solidFill>
              <a:srgbClr val="00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915816" y="2492896"/>
            <a:ext cx="720080" cy="792088"/>
          </a:xfrm>
          <a:prstGeom prst="ellipse">
            <a:avLst/>
          </a:prstGeom>
          <a:noFill/>
          <a:ln w="50800">
            <a:solidFill>
              <a:srgbClr val="00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251520" y="332656"/>
            <a:ext cx="8352928" cy="60486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IT‘S A...		WINDOW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	BOOK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				HOUSE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	BALL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AN...	APPLE</a:t>
            </a: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</a:t>
            </a: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3" name="Elipsa 2"/>
          <p:cNvSpPr/>
          <p:nvPr/>
        </p:nvSpPr>
        <p:spPr>
          <a:xfrm>
            <a:off x="1187624" y="332656"/>
            <a:ext cx="720080" cy="792088"/>
          </a:xfrm>
          <a:prstGeom prst="ellipse">
            <a:avLst/>
          </a:prstGeom>
          <a:noFill/>
          <a:ln w="50800">
            <a:solidFill>
              <a:srgbClr val="00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2915816" y="332656"/>
            <a:ext cx="720080" cy="792088"/>
          </a:xfrm>
          <a:prstGeom prst="ellipse">
            <a:avLst/>
          </a:prstGeom>
          <a:noFill/>
          <a:ln w="50800">
            <a:solidFill>
              <a:srgbClr val="00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915816" y="1052736"/>
            <a:ext cx="720080" cy="792088"/>
          </a:xfrm>
          <a:prstGeom prst="ellipse">
            <a:avLst/>
          </a:prstGeom>
          <a:noFill/>
          <a:ln w="50800">
            <a:solidFill>
              <a:srgbClr val="00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2915816" y="1772816"/>
            <a:ext cx="720080" cy="792088"/>
          </a:xfrm>
          <a:prstGeom prst="ellipse">
            <a:avLst/>
          </a:prstGeom>
          <a:noFill/>
          <a:ln w="50800">
            <a:solidFill>
              <a:srgbClr val="00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915816" y="2492896"/>
            <a:ext cx="720080" cy="792088"/>
          </a:xfrm>
          <a:prstGeom prst="ellipse">
            <a:avLst/>
          </a:prstGeom>
          <a:noFill/>
          <a:ln w="50800">
            <a:solidFill>
              <a:srgbClr val="00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251520" y="332656"/>
            <a:ext cx="8352928" cy="60486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IT‘S A...		WINDOW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	BOOK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				HOUSE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	BALL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AN...	APPLE</a:t>
            </a: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</a:t>
            </a: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3" name="Elipsa 2"/>
          <p:cNvSpPr/>
          <p:nvPr/>
        </p:nvSpPr>
        <p:spPr>
          <a:xfrm>
            <a:off x="1187624" y="332656"/>
            <a:ext cx="720080" cy="792088"/>
          </a:xfrm>
          <a:prstGeom prst="ellipse">
            <a:avLst/>
          </a:prstGeom>
          <a:noFill/>
          <a:ln w="50800">
            <a:solidFill>
              <a:srgbClr val="00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2915816" y="332656"/>
            <a:ext cx="720080" cy="792088"/>
          </a:xfrm>
          <a:prstGeom prst="ellipse">
            <a:avLst/>
          </a:prstGeom>
          <a:noFill/>
          <a:ln w="50800">
            <a:solidFill>
              <a:srgbClr val="00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915816" y="1052736"/>
            <a:ext cx="720080" cy="792088"/>
          </a:xfrm>
          <a:prstGeom prst="ellipse">
            <a:avLst/>
          </a:prstGeom>
          <a:noFill/>
          <a:ln w="50800">
            <a:solidFill>
              <a:srgbClr val="00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2915816" y="1772816"/>
            <a:ext cx="720080" cy="792088"/>
          </a:xfrm>
          <a:prstGeom prst="ellipse">
            <a:avLst/>
          </a:prstGeom>
          <a:noFill/>
          <a:ln w="50800">
            <a:solidFill>
              <a:srgbClr val="00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915816" y="2492896"/>
            <a:ext cx="720080" cy="792088"/>
          </a:xfrm>
          <a:prstGeom prst="ellipse">
            <a:avLst/>
          </a:prstGeom>
          <a:noFill/>
          <a:ln w="50800">
            <a:solidFill>
              <a:srgbClr val="00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1259632" y="3933056"/>
            <a:ext cx="936104" cy="792088"/>
          </a:xfrm>
          <a:prstGeom prst="ellipse">
            <a:avLst/>
          </a:prstGeom>
          <a:noFill/>
          <a:ln w="50800"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2843808" y="3933056"/>
            <a:ext cx="792088" cy="792088"/>
          </a:xfrm>
          <a:prstGeom prst="ellipse">
            <a:avLst/>
          </a:prstGeom>
          <a:noFill/>
          <a:ln w="50800"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251520" y="332656"/>
            <a:ext cx="8352928" cy="60486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IT‘S A...		WINDOW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	BOOK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				HOUSE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	BALL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AN...	APPLE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				UMBRELLA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</a:t>
            </a: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3" name="Elipsa 2"/>
          <p:cNvSpPr/>
          <p:nvPr/>
        </p:nvSpPr>
        <p:spPr>
          <a:xfrm>
            <a:off x="1187624" y="332656"/>
            <a:ext cx="720080" cy="792088"/>
          </a:xfrm>
          <a:prstGeom prst="ellipse">
            <a:avLst/>
          </a:prstGeom>
          <a:noFill/>
          <a:ln w="50800">
            <a:solidFill>
              <a:srgbClr val="00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2915816" y="332656"/>
            <a:ext cx="720080" cy="792088"/>
          </a:xfrm>
          <a:prstGeom prst="ellipse">
            <a:avLst/>
          </a:prstGeom>
          <a:noFill/>
          <a:ln w="50800">
            <a:solidFill>
              <a:srgbClr val="00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915816" y="1052736"/>
            <a:ext cx="720080" cy="792088"/>
          </a:xfrm>
          <a:prstGeom prst="ellipse">
            <a:avLst/>
          </a:prstGeom>
          <a:noFill/>
          <a:ln w="50800">
            <a:solidFill>
              <a:srgbClr val="00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2915816" y="1772816"/>
            <a:ext cx="720080" cy="792088"/>
          </a:xfrm>
          <a:prstGeom prst="ellipse">
            <a:avLst/>
          </a:prstGeom>
          <a:noFill/>
          <a:ln w="50800">
            <a:solidFill>
              <a:srgbClr val="00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915816" y="2492896"/>
            <a:ext cx="720080" cy="792088"/>
          </a:xfrm>
          <a:prstGeom prst="ellipse">
            <a:avLst/>
          </a:prstGeom>
          <a:noFill/>
          <a:ln w="50800">
            <a:solidFill>
              <a:srgbClr val="00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1259632" y="3933056"/>
            <a:ext cx="936104" cy="792088"/>
          </a:xfrm>
          <a:prstGeom prst="ellipse">
            <a:avLst/>
          </a:prstGeom>
          <a:noFill/>
          <a:ln w="50800"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2843808" y="3933056"/>
            <a:ext cx="792088" cy="792088"/>
          </a:xfrm>
          <a:prstGeom prst="ellipse">
            <a:avLst/>
          </a:prstGeom>
          <a:noFill/>
          <a:ln w="50800"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2843808" y="4653136"/>
            <a:ext cx="792088" cy="792088"/>
          </a:xfrm>
          <a:prstGeom prst="ellipse">
            <a:avLst/>
          </a:prstGeom>
          <a:noFill/>
          <a:ln w="50800"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0" y="476672"/>
            <a:ext cx="4284984" cy="604867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IT‘S A BALL.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 WINDOW.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 BOOK.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 HOUSE.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AN APPLE.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AN UMBRELLA.</a:t>
            </a:r>
          </a:p>
        </p:txBody>
      </p:sp>
      <p:pic>
        <p:nvPicPr>
          <p:cNvPr id="6" name="Obrázek 5" descr="BALL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5616" y="5661248"/>
            <a:ext cx="912538" cy="1000645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212976"/>
            <a:ext cx="982791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BOOK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520" y="4581128"/>
            <a:ext cx="1884611" cy="1186378"/>
          </a:xfrm>
          <a:prstGeom prst="rect">
            <a:avLst/>
          </a:prstGeom>
        </p:spPr>
      </p:pic>
      <p:pic>
        <p:nvPicPr>
          <p:cNvPr id="10" name="Obrázek 9" descr="HOUSE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39552" y="188640"/>
            <a:ext cx="1276350" cy="1047750"/>
          </a:xfrm>
          <a:prstGeom prst="rect">
            <a:avLst/>
          </a:prstGeom>
        </p:spPr>
      </p:pic>
      <p:pic>
        <p:nvPicPr>
          <p:cNvPr id="11" name="Obrázek 10" descr="APPLE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187624" y="1124744"/>
            <a:ext cx="1026707" cy="1080120"/>
          </a:xfrm>
          <a:prstGeom prst="rect">
            <a:avLst/>
          </a:prstGeom>
        </p:spPr>
      </p:pic>
      <p:pic>
        <p:nvPicPr>
          <p:cNvPr id="12" name="Obrázek 11" descr="UMBRELLA.gi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83568" y="2060848"/>
            <a:ext cx="1733550" cy="16668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0" y="476672"/>
            <a:ext cx="4284984" cy="604867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IT‘S A BALL.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 WINDOW.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 BOOK.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 HOUSE.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AN APPLE.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AN UMBRELLA.</a:t>
            </a:r>
          </a:p>
        </p:txBody>
      </p:sp>
      <p:pic>
        <p:nvPicPr>
          <p:cNvPr id="6" name="Obrázek 5" descr="BALL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5616" y="5661248"/>
            <a:ext cx="912538" cy="1000645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212976"/>
            <a:ext cx="982791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BOOK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520" y="4581128"/>
            <a:ext cx="1884611" cy="1186378"/>
          </a:xfrm>
          <a:prstGeom prst="rect">
            <a:avLst/>
          </a:prstGeom>
        </p:spPr>
      </p:pic>
      <p:pic>
        <p:nvPicPr>
          <p:cNvPr id="10" name="Obrázek 9" descr="HOUSE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39552" y="188640"/>
            <a:ext cx="1276350" cy="1047750"/>
          </a:xfrm>
          <a:prstGeom prst="rect">
            <a:avLst/>
          </a:prstGeom>
        </p:spPr>
      </p:pic>
      <p:pic>
        <p:nvPicPr>
          <p:cNvPr id="11" name="Obrázek 10" descr="APPLE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187624" y="1124744"/>
            <a:ext cx="1026707" cy="1080120"/>
          </a:xfrm>
          <a:prstGeom prst="rect">
            <a:avLst/>
          </a:prstGeom>
        </p:spPr>
      </p:pic>
      <p:pic>
        <p:nvPicPr>
          <p:cNvPr id="12" name="Obrázek 11" descr="UMBRELLA.gi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83568" y="2060848"/>
            <a:ext cx="1733550" cy="1666875"/>
          </a:xfrm>
          <a:prstGeom prst="rect">
            <a:avLst/>
          </a:prstGeom>
        </p:spPr>
      </p:pic>
      <p:cxnSp>
        <p:nvCxnSpPr>
          <p:cNvPr id="15" name="Přímá spojovací šipka 14"/>
          <p:cNvCxnSpPr/>
          <p:nvPr/>
        </p:nvCxnSpPr>
        <p:spPr>
          <a:xfrm flipH="1">
            <a:off x="1979712" y="764704"/>
            <a:ext cx="2664296" cy="5040560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0" y="476672"/>
            <a:ext cx="4284984" cy="604867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IT‘S A BALL.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 WINDOW.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 BOOK.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 HOUSE.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AN APPLE.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AN UMBRELLA.</a:t>
            </a:r>
          </a:p>
        </p:txBody>
      </p:sp>
      <p:pic>
        <p:nvPicPr>
          <p:cNvPr id="6" name="Obrázek 5" descr="BALL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5616" y="5661248"/>
            <a:ext cx="912538" cy="1000645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212976"/>
            <a:ext cx="982791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BOOK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520" y="4581128"/>
            <a:ext cx="1884611" cy="1186378"/>
          </a:xfrm>
          <a:prstGeom prst="rect">
            <a:avLst/>
          </a:prstGeom>
        </p:spPr>
      </p:pic>
      <p:pic>
        <p:nvPicPr>
          <p:cNvPr id="10" name="Obrázek 9" descr="HOUSE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39552" y="188640"/>
            <a:ext cx="1276350" cy="1047750"/>
          </a:xfrm>
          <a:prstGeom prst="rect">
            <a:avLst/>
          </a:prstGeom>
        </p:spPr>
      </p:pic>
      <p:pic>
        <p:nvPicPr>
          <p:cNvPr id="11" name="Obrázek 10" descr="APPLE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187624" y="1124744"/>
            <a:ext cx="1026707" cy="1080120"/>
          </a:xfrm>
          <a:prstGeom prst="rect">
            <a:avLst/>
          </a:prstGeom>
        </p:spPr>
      </p:pic>
      <p:pic>
        <p:nvPicPr>
          <p:cNvPr id="12" name="Obrázek 11" descr="UMBRELLA.gi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83568" y="2060848"/>
            <a:ext cx="1733550" cy="1666875"/>
          </a:xfrm>
          <a:prstGeom prst="rect">
            <a:avLst/>
          </a:prstGeom>
        </p:spPr>
      </p:pic>
      <p:cxnSp>
        <p:nvCxnSpPr>
          <p:cNvPr id="15" name="Přímá spojovací šipka 14"/>
          <p:cNvCxnSpPr/>
          <p:nvPr/>
        </p:nvCxnSpPr>
        <p:spPr>
          <a:xfrm flipH="1">
            <a:off x="1979712" y="764704"/>
            <a:ext cx="2664296" cy="5040560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>
            <a:off x="1691680" y="1700808"/>
            <a:ext cx="2880320" cy="2376264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0" y="476672"/>
            <a:ext cx="4284984" cy="604867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IT‘S A BALL.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 WINDOW.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 BOOK.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 HOUSE.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AN APPLE.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AN UMBRELLA.</a:t>
            </a:r>
          </a:p>
        </p:txBody>
      </p:sp>
      <p:pic>
        <p:nvPicPr>
          <p:cNvPr id="6" name="Obrázek 5" descr="BALL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5616" y="5661248"/>
            <a:ext cx="912538" cy="1000645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212976"/>
            <a:ext cx="982791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BOOK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520" y="4581128"/>
            <a:ext cx="1884611" cy="1186378"/>
          </a:xfrm>
          <a:prstGeom prst="rect">
            <a:avLst/>
          </a:prstGeom>
        </p:spPr>
      </p:pic>
      <p:pic>
        <p:nvPicPr>
          <p:cNvPr id="10" name="Obrázek 9" descr="HOUSE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39552" y="188640"/>
            <a:ext cx="1276350" cy="1047750"/>
          </a:xfrm>
          <a:prstGeom prst="rect">
            <a:avLst/>
          </a:prstGeom>
        </p:spPr>
      </p:pic>
      <p:pic>
        <p:nvPicPr>
          <p:cNvPr id="11" name="Obrázek 10" descr="APPLE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187624" y="1124744"/>
            <a:ext cx="1026707" cy="1080120"/>
          </a:xfrm>
          <a:prstGeom prst="rect">
            <a:avLst/>
          </a:prstGeom>
        </p:spPr>
      </p:pic>
      <p:pic>
        <p:nvPicPr>
          <p:cNvPr id="12" name="Obrázek 11" descr="UMBRELLA.gi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83568" y="2060848"/>
            <a:ext cx="1733550" cy="1666875"/>
          </a:xfrm>
          <a:prstGeom prst="rect">
            <a:avLst/>
          </a:prstGeom>
        </p:spPr>
      </p:pic>
      <p:cxnSp>
        <p:nvCxnSpPr>
          <p:cNvPr id="15" name="Přímá spojovací šipka 14"/>
          <p:cNvCxnSpPr/>
          <p:nvPr/>
        </p:nvCxnSpPr>
        <p:spPr>
          <a:xfrm flipH="1">
            <a:off x="1979712" y="764704"/>
            <a:ext cx="2664296" cy="5040560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>
            <a:off x="1691680" y="1700808"/>
            <a:ext cx="2880320" cy="2376264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>
            <a:off x="1907704" y="2780928"/>
            <a:ext cx="2664296" cy="2088232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0" y="476672"/>
            <a:ext cx="4284984" cy="604867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IT‘S A BALL.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 WINDOW.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 BOOK.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 HOUSE.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AN APPLE.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AN UMBRELLA.</a:t>
            </a:r>
          </a:p>
        </p:txBody>
      </p:sp>
      <p:pic>
        <p:nvPicPr>
          <p:cNvPr id="6" name="Obrázek 5" descr="BALL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5616" y="5661248"/>
            <a:ext cx="912538" cy="1000645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212976"/>
            <a:ext cx="982791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BOOK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520" y="4581128"/>
            <a:ext cx="1884611" cy="1186378"/>
          </a:xfrm>
          <a:prstGeom prst="rect">
            <a:avLst/>
          </a:prstGeom>
        </p:spPr>
      </p:pic>
      <p:pic>
        <p:nvPicPr>
          <p:cNvPr id="10" name="Obrázek 9" descr="HOUSE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39552" y="188640"/>
            <a:ext cx="1276350" cy="1047750"/>
          </a:xfrm>
          <a:prstGeom prst="rect">
            <a:avLst/>
          </a:prstGeom>
        </p:spPr>
      </p:pic>
      <p:pic>
        <p:nvPicPr>
          <p:cNvPr id="11" name="Obrázek 10" descr="APPLE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187624" y="1124744"/>
            <a:ext cx="1026707" cy="1080120"/>
          </a:xfrm>
          <a:prstGeom prst="rect">
            <a:avLst/>
          </a:prstGeom>
        </p:spPr>
      </p:pic>
      <p:pic>
        <p:nvPicPr>
          <p:cNvPr id="12" name="Obrázek 11" descr="UMBRELLA.gi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83568" y="2060848"/>
            <a:ext cx="1733550" cy="1666875"/>
          </a:xfrm>
          <a:prstGeom prst="rect">
            <a:avLst/>
          </a:prstGeom>
        </p:spPr>
      </p:pic>
      <p:cxnSp>
        <p:nvCxnSpPr>
          <p:cNvPr id="15" name="Přímá spojovací šipka 14"/>
          <p:cNvCxnSpPr/>
          <p:nvPr/>
        </p:nvCxnSpPr>
        <p:spPr>
          <a:xfrm flipH="1">
            <a:off x="1979712" y="764704"/>
            <a:ext cx="2664296" cy="5040560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>
            <a:off x="1691680" y="1700808"/>
            <a:ext cx="2880320" cy="2376264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>
            <a:off x="1907704" y="2780928"/>
            <a:ext cx="2664296" cy="2088232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H="1" flipV="1">
            <a:off x="1907704" y="764704"/>
            <a:ext cx="2664296" cy="3024336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0" y="476672"/>
            <a:ext cx="4284984" cy="604867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IT‘S A BALL.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 WINDOW.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 BOOK.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 HOUSE.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AN APPLE.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AN UMBRELLA.</a:t>
            </a:r>
          </a:p>
        </p:txBody>
      </p:sp>
      <p:pic>
        <p:nvPicPr>
          <p:cNvPr id="6" name="Obrázek 5" descr="BALL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5616" y="5661248"/>
            <a:ext cx="912538" cy="1000645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212976"/>
            <a:ext cx="982791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BOOK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520" y="4581128"/>
            <a:ext cx="1884611" cy="1186378"/>
          </a:xfrm>
          <a:prstGeom prst="rect">
            <a:avLst/>
          </a:prstGeom>
        </p:spPr>
      </p:pic>
      <p:pic>
        <p:nvPicPr>
          <p:cNvPr id="10" name="Obrázek 9" descr="HOUSE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39552" y="188640"/>
            <a:ext cx="1276350" cy="1047750"/>
          </a:xfrm>
          <a:prstGeom prst="rect">
            <a:avLst/>
          </a:prstGeom>
        </p:spPr>
      </p:pic>
      <p:pic>
        <p:nvPicPr>
          <p:cNvPr id="11" name="Obrázek 10" descr="APPLE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187624" y="1124744"/>
            <a:ext cx="1026707" cy="1080120"/>
          </a:xfrm>
          <a:prstGeom prst="rect">
            <a:avLst/>
          </a:prstGeom>
        </p:spPr>
      </p:pic>
      <p:pic>
        <p:nvPicPr>
          <p:cNvPr id="12" name="Obrázek 11" descr="UMBRELLA.gi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83568" y="2060848"/>
            <a:ext cx="1733550" cy="1666875"/>
          </a:xfrm>
          <a:prstGeom prst="rect">
            <a:avLst/>
          </a:prstGeom>
        </p:spPr>
      </p:pic>
      <p:cxnSp>
        <p:nvCxnSpPr>
          <p:cNvPr id="15" name="Přímá spojovací šipka 14"/>
          <p:cNvCxnSpPr/>
          <p:nvPr/>
        </p:nvCxnSpPr>
        <p:spPr>
          <a:xfrm flipH="1">
            <a:off x="1979712" y="764704"/>
            <a:ext cx="2664296" cy="5040560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>
            <a:off x="1691680" y="1700808"/>
            <a:ext cx="2880320" cy="2376264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>
            <a:off x="1907704" y="2780928"/>
            <a:ext cx="2664296" cy="2088232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H="1" flipV="1">
            <a:off x="1907704" y="764704"/>
            <a:ext cx="2664296" cy="3024336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H="1" flipV="1">
            <a:off x="2195736" y="1988840"/>
            <a:ext cx="2448272" cy="2880320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0" y="476672"/>
            <a:ext cx="4284984" cy="604867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IT‘S A BALL.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 WINDOW.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 BOOK.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 HOUSE.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AN APPLE.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AN UMBRELLA.</a:t>
            </a:r>
          </a:p>
        </p:txBody>
      </p:sp>
      <p:pic>
        <p:nvPicPr>
          <p:cNvPr id="6" name="Obrázek 5" descr="BALL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5616" y="5661248"/>
            <a:ext cx="912538" cy="1000645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212976"/>
            <a:ext cx="982791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BOOK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520" y="4581128"/>
            <a:ext cx="1884611" cy="1186378"/>
          </a:xfrm>
          <a:prstGeom prst="rect">
            <a:avLst/>
          </a:prstGeom>
        </p:spPr>
      </p:pic>
      <p:pic>
        <p:nvPicPr>
          <p:cNvPr id="10" name="Obrázek 9" descr="HOUSE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39552" y="188640"/>
            <a:ext cx="1276350" cy="1047750"/>
          </a:xfrm>
          <a:prstGeom prst="rect">
            <a:avLst/>
          </a:prstGeom>
        </p:spPr>
      </p:pic>
      <p:pic>
        <p:nvPicPr>
          <p:cNvPr id="11" name="Obrázek 10" descr="APPLE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187624" y="1124744"/>
            <a:ext cx="1026707" cy="1080120"/>
          </a:xfrm>
          <a:prstGeom prst="rect">
            <a:avLst/>
          </a:prstGeom>
        </p:spPr>
      </p:pic>
      <p:pic>
        <p:nvPicPr>
          <p:cNvPr id="12" name="Obrázek 11" descr="UMBRELLA.gi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83568" y="2060848"/>
            <a:ext cx="1733550" cy="1666875"/>
          </a:xfrm>
          <a:prstGeom prst="rect">
            <a:avLst/>
          </a:prstGeom>
        </p:spPr>
      </p:pic>
      <p:cxnSp>
        <p:nvCxnSpPr>
          <p:cNvPr id="15" name="Přímá spojovací šipka 14"/>
          <p:cNvCxnSpPr/>
          <p:nvPr/>
        </p:nvCxnSpPr>
        <p:spPr>
          <a:xfrm flipH="1">
            <a:off x="1979712" y="764704"/>
            <a:ext cx="2664296" cy="5040560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>
            <a:off x="1691680" y="1700808"/>
            <a:ext cx="2880320" cy="2376264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>
            <a:off x="1907704" y="2780928"/>
            <a:ext cx="2664296" cy="2088232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H="1" flipV="1">
            <a:off x="1907704" y="764704"/>
            <a:ext cx="2664296" cy="3024336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H="1" flipV="1">
            <a:off x="2195736" y="1988840"/>
            <a:ext cx="2448272" cy="2880320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H="1" flipV="1">
            <a:off x="2411760" y="3212976"/>
            <a:ext cx="2232248" cy="2664296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682552" y="1412776"/>
            <a:ext cx="4033464" cy="5112568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....... APPLE.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....... BALL.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....... WINDOW.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....... UMBRELLA.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....... HOUSE.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....... BOOK.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Zástupný symbol pro obsah 2"/>
          <p:cNvSpPr txBox="1">
            <a:spLocks/>
          </p:cNvSpPr>
          <p:nvPr/>
        </p:nvSpPr>
        <p:spPr>
          <a:xfrm>
            <a:off x="755576" y="260648"/>
            <a:ext cx="3744416" cy="720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 / AN 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682552" y="1412776"/>
            <a:ext cx="4033464" cy="5112568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 AN APPLE.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....... BALL.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....... WINDOW.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....... UMBRELLA.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....... HOUSE.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....... BOOK.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Zástupný symbol pro obsah 2"/>
          <p:cNvSpPr txBox="1">
            <a:spLocks/>
          </p:cNvSpPr>
          <p:nvPr/>
        </p:nvSpPr>
        <p:spPr>
          <a:xfrm>
            <a:off x="755576" y="260648"/>
            <a:ext cx="3744416" cy="720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 / AN 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682552" y="1412776"/>
            <a:ext cx="4033464" cy="5112568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 AN APPLE.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 BALL.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....... WINDOW.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....... UMBRELLA.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....... HOUSE.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....... BOOK.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Zástupný symbol pro obsah 2"/>
          <p:cNvSpPr txBox="1">
            <a:spLocks/>
          </p:cNvSpPr>
          <p:nvPr/>
        </p:nvSpPr>
        <p:spPr>
          <a:xfrm>
            <a:off x="755576" y="260648"/>
            <a:ext cx="3744416" cy="720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 / AN 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682552" y="1412776"/>
            <a:ext cx="4033464" cy="5112568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 AN APPLE.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 BALL.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 WINDOW.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....... UMBRELLA.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....... HOUSE.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....... BOOK.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Zástupný symbol pro obsah 2"/>
          <p:cNvSpPr txBox="1">
            <a:spLocks/>
          </p:cNvSpPr>
          <p:nvPr/>
        </p:nvSpPr>
        <p:spPr>
          <a:xfrm>
            <a:off x="755576" y="260648"/>
            <a:ext cx="3744416" cy="720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 / AN 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682552" y="1412776"/>
            <a:ext cx="4033464" cy="5112568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 AN APPLE.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 BALL.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 WINDOW.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AN UMBRELLA.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....... HOUSE.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....... BOOK.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Zástupný symbol pro obsah 2"/>
          <p:cNvSpPr txBox="1">
            <a:spLocks/>
          </p:cNvSpPr>
          <p:nvPr/>
        </p:nvSpPr>
        <p:spPr>
          <a:xfrm>
            <a:off x="755576" y="260648"/>
            <a:ext cx="3744416" cy="720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 / AN 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682552" y="1412776"/>
            <a:ext cx="4033464" cy="5112568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 AN APPLE.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 BALL.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 WINDOW.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AN UMBRELLA.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 HOUSE.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....... BOOK.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Zástupný symbol pro obsah 2"/>
          <p:cNvSpPr txBox="1">
            <a:spLocks/>
          </p:cNvSpPr>
          <p:nvPr/>
        </p:nvSpPr>
        <p:spPr>
          <a:xfrm>
            <a:off x="755576" y="260648"/>
            <a:ext cx="3744416" cy="720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 / AN 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682552" y="1412776"/>
            <a:ext cx="4033464" cy="5112568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 AN APPLE.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 BALL.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 WINDOW.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AN UMBRELLA.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 HOUSE.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IT‘S A BOOK.</a:t>
            </a: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ct val="20000"/>
              </a:spcBef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Zástupný symbol pro obsah 2"/>
          <p:cNvSpPr txBox="1">
            <a:spLocks/>
          </p:cNvSpPr>
          <p:nvPr/>
        </p:nvSpPr>
        <p:spPr>
          <a:xfrm>
            <a:off x="755576" y="260648"/>
            <a:ext cx="3744416" cy="720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 / AN 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642918"/>
            <a:ext cx="7715304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Zdroj: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Učitel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žáky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seznamuje se základní otázkou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  a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odpovědí na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tuto otázku s použitím členu a/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221</TotalTime>
  <Words>516</Words>
  <Application>Microsoft Office PowerPoint</Application>
  <PresentationFormat>Předvádění na obrazovce (4:3)</PresentationFormat>
  <Paragraphs>249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NB</cp:lastModifiedBy>
  <cp:revision>32</cp:revision>
  <dcterms:created xsi:type="dcterms:W3CDTF">2011-12-27T20:15:32Z</dcterms:created>
  <dcterms:modified xsi:type="dcterms:W3CDTF">2012-03-31T17:29:19Z</dcterms:modified>
</cp:coreProperties>
</file>