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60" r:id="rId15"/>
    <p:sldId id="272" r:id="rId16"/>
    <p:sldId id="273" r:id="rId17"/>
    <p:sldId id="274" r:id="rId18"/>
    <p:sldId id="275" r:id="rId19"/>
    <p:sldId id="276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  <a:srgbClr val="00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984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64282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62715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14493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65125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16727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7369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04120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62334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20874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07382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72297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gi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25000"/>
            <a:lum/>
          </a:blip>
          <a:srcRect/>
          <a:stretch>
            <a:fillRect l="-27000" r="-2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80B7D5-8AB3-4E2B-8F6E-19D0CDD954B3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4881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gi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11" Type="http://schemas.openxmlformats.org/officeDocument/2006/relationships/image" Target="../media/image12.gif"/><Relationship Id="rId5" Type="http://schemas.openxmlformats.org/officeDocument/2006/relationships/image" Target="../media/image6.jpeg"/><Relationship Id="rId10" Type="http://schemas.openxmlformats.org/officeDocument/2006/relationships/image" Target="../media/image11.jpeg"/><Relationship Id="rId4" Type="http://schemas.openxmlformats.org/officeDocument/2006/relationships/image" Target="../media/image5.jpeg"/><Relationship Id="rId9" Type="http://schemas.openxmlformats.org/officeDocument/2006/relationships/image" Target="../media/image10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gi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11" Type="http://schemas.openxmlformats.org/officeDocument/2006/relationships/image" Target="../media/image12.gif"/><Relationship Id="rId5" Type="http://schemas.openxmlformats.org/officeDocument/2006/relationships/image" Target="../media/image6.jpeg"/><Relationship Id="rId10" Type="http://schemas.openxmlformats.org/officeDocument/2006/relationships/image" Target="../media/image11.jpeg"/><Relationship Id="rId4" Type="http://schemas.openxmlformats.org/officeDocument/2006/relationships/image" Target="../media/image5.jpeg"/><Relationship Id="rId9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gi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11" Type="http://schemas.openxmlformats.org/officeDocument/2006/relationships/image" Target="../media/image12.gif"/><Relationship Id="rId5" Type="http://schemas.openxmlformats.org/officeDocument/2006/relationships/image" Target="../media/image6.jpeg"/><Relationship Id="rId10" Type="http://schemas.openxmlformats.org/officeDocument/2006/relationships/image" Target="../media/image11.jpeg"/><Relationship Id="rId4" Type="http://schemas.openxmlformats.org/officeDocument/2006/relationships/image" Target="../media/image5.jpeg"/><Relationship Id="rId9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gi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11" Type="http://schemas.openxmlformats.org/officeDocument/2006/relationships/image" Target="../media/image12.gif"/><Relationship Id="rId5" Type="http://schemas.openxmlformats.org/officeDocument/2006/relationships/image" Target="../media/image6.jpeg"/><Relationship Id="rId10" Type="http://schemas.openxmlformats.org/officeDocument/2006/relationships/image" Target="../media/image11.jpeg"/><Relationship Id="rId4" Type="http://schemas.openxmlformats.org/officeDocument/2006/relationships/image" Target="../media/image5.jpeg"/><Relationship Id="rId9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gi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11" Type="http://schemas.openxmlformats.org/officeDocument/2006/relationships/image" Target="../media/image12.gif"/><Relationship Id="rId5" Type="http://schemas.openxmlformats.org/officeDocument/2006/relationships/image" Target="../media/image6.jpeg"/><Relationship Id="rId10" Type="http://schemas.openxmlformats.org/officeDocument/2006/relationships/image" Target="../media/image11.jpeg"/><Relationship Id="rId4" Type="http://schemas.openxmlformats.org/officeDocument/2006/relationships/image" Target="../media/image5.jpeg"/><Relationship Id="rId9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gi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11" Type="http://schemas.openxmlformats.org/officeDocument/2006/relationships/image" Target="../media/image12.gif"/><Relationship Id="rId5" Type="http://schemas.openxmlformats.org/officeDocument/2006/relationships/image" Target="../media/image6.jpeg"/><Relationship Id="rId10" Type="http://schemas.openxmlformats.org/officeDocument/2006/relationships/image" Target="../media/image11.jpeg"/><Relationship Id="rId4" Type="http://schemas.openxmlformats.org/officeDocument/2006/relationships/image" Target="../media/image5.jpeg"/><Relationship Id="rId9" Type="http://schemas.openxmlformats.org/officeDocument/2006/relationships/image" Target="../media/image10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gi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11" Type="http://schemas.openxmlformats.org/officeDocument/2006/relationships/image" Target="../media/image12.gif"/><Relationship Id="rId5" Type="http://schemas.openxmlformats.org/officeDocument/2006/relationships/image" Target="../media/image6.jpeg"/><Relationship Id="rId10" Type="http://schemas.openxmlformats.org/officeDocument/2006/relationships/image" Target="../media/image11.jpeg"/><Relationship Id="rId4" Type="http://schemas.openxmlformats.org/officeDocument/2006/relationships/image" Target="../media/image5.jpeg"/><Relationship Id="rId9" Type="http://schemas.openxmlformats.org/officeDocument/2006/relationships/image" Target="../media/image10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gi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11" Type="http://schemas.openxmlformats.org/officeDocument/2006/relationships/image" Target="../media/image12.gif"/><Relationship Id="rId5" Type="http://schemas.openxmlformats.org/officeDocument/2006/relationships/image" Target="../media/image6.jpeg"/><Relationship Id="rId10" Type="http://schemas.openxmlformats.org/officeDocument/2006/relationships/image" Target="../media/image11.jpeg"/><Relationship Id="rId4" Type="http://schemas.openxmlformats.org/officeDocument/2006/relationships/image" Target="../media/image5.jpeg"/><Relationship Id="rId9" Type="http://schemas.openxmlformats.org/officeDocument/2006/relationships/image" Target="../media/image10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gi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11" Type="http://schemas.openxmlformats.org/officeDocument/2006/relationships/image" Target="../media/image12.gif"/><Relationship Id="rId5" Type="http://schemas.openxmlformats.org/officeDocument/2006/relationships/image" Target="../media/image6.jpeg"/><Relationship Id="rId10" Type="http://schemas.openxmlformats.org/officeDocument/2006/relationships/image" Target="../media/image11.jpeg"/><Relationship Id="rId4" Type="http://schemas.openxmlformats.org/officeDocument/2006/relationships/image" Target="../media/image5.jpeg"/><Relationship Id="rId9" Type="http://schemas.openxmlformats.org/officeDocument/2006/relationships/image" Target="../media/image10.jpe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gi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11" Type="http://schemas.openxmlformats.org/officeDocument/2006/relationships/image" Target="../media/image12.gif"/><Relationship Id="rId5" Type="http://schemas.openxmlformats.org/officeDocument/2006/relationships/image" Target="../media/image6.jpeg"/><Relationship Id="rId10" Type="http://schemas.openxmlformats.org/officeDocument/2006/relationships/image" Target="../media/image11.jpeg"/><Relationship Id="rId4" Type="http://schemas.openxmlformats.org/officeDocument/2006/relationships/image" Target="../media/image5.jpeg"/><Relationship Id="rId9" Type="http://schemas.openxmlformats.org/officeDocument/2006/relationships/image" Target="../media/image10.jpe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gi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11" Type="http://schemas.openxmlformats.org/officeDocument/2006/relationships/image" Target="../media/image12.gif"/><Relationship Id="rId5" Type="http://schemas.openxmlformats.org/officeDocument/2006/relationships/image" Target="../media/image6.jpeg"/><Relationship Id="rId10" Type="http://schemas.openxmlformats.org/officeDocument/2006/relationships/image" Target="../media/image11.jpeg"/><Relationship Id="rId4" Type="http://schemas.openxmlformats.org/officeDocument/2006/relationships/image" Target="../media/image5.jpeg"/><Relationship Id="rId9" Type="http://schemas.openxmlformats.org/officeDocument/2006/relationships/image" Target="../media/image10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-612576" y="7677472"/>
            <a:ext cx="9937104" cy="504056"/>
          </a:xfrm>
        </p:spPr>
        <p:txBody>
          <a:bodyPr>
            <a:normAutofit fontScale="90000"/>
          </a:bodyPr>
          <a:lstStyle/>
          <a:p>
            <a:pPr algn="l"/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3059832" y="7173416"/>
            <a:ext cx="5680720" cy="504056"/>
          </a:xfrm>
        </p:spPr>
        <p:txBody>
          <a:bodyPr>
            <a:normAutofit fontScale="92500" lnSpcReduction="10000"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0166" y="500042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15331761"/>
              </p:ext>
            </p:extLst>
          </p:nvPr>
        </p:nvGraphicFramePr>
        <p:xfrm>
          <a:off x="928662" y="235743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Název</a:t>
                      </a:r>
                      <a:r>
                        <a:rPr lang="cs-CZ" sz="2400" b="1" baseline="0" dirty="0" smtClean="0"/>
                        <a:t> školy: </a:t>
                      </a:r>
                      <a:r>
                        <a:rPr lang="cs-CZ" sz="2400" baseline="0" dirty="0" smtClean="0"/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Autor: </a:t>
                      </a:r>
                      <a:r>
                        <a:rPr lang="cs-CZ" sz="2400" dirty="0" smtClean="0"/>
                        <a:t>Mgr. Lucie Pospíšilová</a:t>
                      </a:r>
                    </a:p>
                    <a:p>
                      <a:r>
                        <a:rPr lang="cs-CZ" sz="2400" b="1" baseline="0" dirty="0" smtClean="0"/>
                        <a:t>Datum: </a:t>
                      </a:r>
                      <a:r>
                        <a:rPr lang="cs-CZ" sz="2400" b="0" baseline="0" dirty="0" smtClean="0"/>
                        <a:t>20.3.2012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Název</a:t>
                      </a:r>
                      <a:r>
                        <a:rPr lang="cs-CZ" sz="2400" b="1" smtClean="0"/>
                        <a:t>: </a:t>
                      </a:r>
                      <a:r>
                        <a:rPr lang="cs-CZ" sz="2400" smtClean="0"/>
                        <a:t>VY_32_INOVACE_03_Anglický</a:t>
                      </a:r>
                      <a:r>
                        <a:rPr lang="cs-CZ" sz="2400" baseline="0" smtClean="0"/>
                        <a:t> </a:t>
                      </a:r>
                      <a:r>
                        <a:rPr lang="cs-CZ" sz="2400" baseline="0" dirty="0" smtClean="0"/>
                        <a:t>jazyk</a:t>
                      </a:r>
                      <a:endParaRPr lang="cs-CZ" sz="2400" dirty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Téma: </a:t>
                      </a:r>
                      <a:r>
                        <a:rPr lang="cs-CZ" sz="2400" b="0" dirty="0" smtClean="0"/>
                        <a:t>Use </a:t>
                      </a:r>
                      <a:r>
                        <a:rPr lang="cs-CZ" sz="2400" b="0" dirty="0" err="1" smtClean="0"/>
                        <a:t>of</a:t>
                      </a:r>
                      <a:r>
                        <a:rPr lang="cs-CZ" sz="2400" b="0" dirty="0" smtClean="0"/>
                        <a:t> </a:t>
                      </a:r>
                      <a:r>
                        <a:rPr lang="cs-CZ" sz="2400" b="0" dirty="0" err="1" smtClean="0"/>
                        <a:t>English</a:t>
                      </a:r>
                      <a:r>
                        <a:rPr lang="cs-CZ" sz="2400" b="0" dirty="0" smtClean="0"/>
                        <a:t> -</a:t>
                      </a:r>
                      <a:r>
                        <a:rPr lang="cs-CZ" sz="2400" b="0" baseline="0" dirty="0" smtClean="0"/>
                        <a:t> </a:t>
                      </a:r>
                      <a:r>
                        <a:rPr lang="cs-CZ" sz="2400" dirty="0" err="1" smtClean="0"/>
                        <a:t>Numbers</a:t>
                      </a:r>
                      <a:endParaRPr lang="cs-CZ" sz="2400" baseline="0" dirty="0" smtClean="0"/>
                    </a:p>
                    <a:p>
                      <a:r>
                        <a:rPr lang="cs-CZ" sz="2400" b="1" baseline="0" dirty="0" smtClean="0"/>
                        <a:t>Ročník: </a:t>
                      </a:r>
                      <a:r>
                        <a:rPr lang="cs-CZ" sz="2400" baseline="0" dirty="0" smtClean="0"/>
                        <a:t>1.-5.</a:t>
                      </a:r>
                      <a:endParaRPr lang="cs-CZ" sz="2400" dirty="0" smtClean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Číslo projektu: </a:t>
                      </a:r>
                      <a:r>
                        <a:rPr lang="cs-CZ" sz="2400" b="0" dirty="0" smtClean="0"/>
                        <a:t>CZ.1.07/1.4.00/21.2979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405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412776"/>
            <a:ext cx="7992888" cy="5040560"/>
          </a:xfrm>
        </p:spPr>
        <p:txBody>
          <a:bodyPr>
            <a:noAutofit/>
          </a:bodyPr>
          <a:lstStyle/>
          <a:p>
            <a:pPr>
              <a:spcBef>
                <a:spcPts val="0"/>
              </a:spcBef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0  	ZERO			11	ELEVEN</a:t>
            </a:r>
          </a:p>
          <a:p>
            <a:pPr>
              <a:spcBef>
                <a:spcPts val="0"/>
              </a:spcBef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1  	ONE				12	TWELVE</a:t>
            </a:r>
          </a:p>
          <a:p>
            <a:pPr marL="742950" indent="-742950">
              <a:spcBef>
                <a:spcPts val="0"/>
              </a:spcBef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2  		TWO				13	THIRTEEN</a:t>
            </a:r>
          </a:p>
          <a:p>
            <a:pPr marL="742950" indent="-742950">
              <a:spcBef>
                <a:spcPts val="0"/>
              </a:spcBef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3  		THREE			14	FOURTEEN</a:t>
            </a:r>
          </a:p>
          <a:p>
            <a:pPr marL="742950" indent="-742950">
              <a:spcBef>
                <a:spcPts val="0"/>
              </a:spcBef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4  		FOUR			15	FIFTEEN</a:t>
            </a:r>
          </a:p>
          <a:p>
            <a:pPr marL="742950" indent="-742950">
              <a:spcBef>
                <a:spcPts val="0"/>
              </a:spcBef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5  		FIVE				16	SIXTEEN</a:t>
            </a:r>
          </a:p>
          <a:p>
            <a:pPr marL="742950" indent="-742950">
              <a:spcBef>
                <a:spcPts val="0"/>
              </a:spcBef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6  		SIX				17	SEVENTEEN</a:t>
            </a:r>
          </a:p>
          <a:p>
            <a:pPr marL="742950" indent="-742950">
              <a:spcBef>
                <a:spcPts val="0"/>
              </a:spcBef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7  		SEVEN			18	EIGHTEEN</a:t>
            </a:r>
          </a:p>
          <a:p>
            <a:pPr marL="742950" indent="-742950">
              <a:spcBef>
                <a:spcPts val="0"/>
              </a:spcBef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8  		EIGHT			19	NINETEEN</a:t>
            </a:r>
          </a:p>
          <a:p>
            <a:pPr marL="742950" indent="-742950">
              <a:spcBef>
                <a:spcPts val="0"/>
              </a:spcBef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9  		NINE				20	TWENTY</a:t>
            </a:r>
          </a:p>
          <a:p>
            <a:pPr marL="742950" indent="-742950">
              <a:spcBef>
                <a:spcPts val="0"/>
              </a:spcBef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10 		TEN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67544" y="404664"/>
            <a:ext cx="36724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NUMBERS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Obrázek 10" descr="TWO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012160" y="1772816"/>
            <a:ext cx="2303537" cy="2303537"/>
          </a:xfrm>
          <a:prstGeom prst="rect">
            <a:avLst/>
          </a:prstGeom>
        </p:spPr>
      </p:pic>
      <p:pic>
        <p:nvPicPr>
          <p:cNvPr id="2" name="Obrázek 1" descr="ONE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804248" y="0"/>
            <a:ext cx="2123876" cy="2123876"/>
          </a:xfrm>
          <a:prstGeom prst="rect">
            <a:avLst/>
          </a:prstGeom>
        </p:spPr>
      </p:pic>
      <p:pic>
        <p:nvPicPr>
          <p:cNvPr id="3" name="Obrázek 2" descr="EIGHT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39552" y="0"/>
            <a:ext cx="2303537" cy="2303537"/>
          </a:xfrm>
          <a:prstGeom prst="rect">
            <a:avLst/>
          </a:prstGeom>
        </p:spPr>
      </p:pic>
      <p:pic>
        <p:nvPicPr>
          <p:cNvPr id="4" name="Obrázek 3" descr="FIVE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563888" y="2276872"/>
            <a:ext cx="1656184" cy="1656184"/>
          </a:xfrm>
          <a:prstGeom prst="rect">
            <a:avLst/>
          </a:prstGeom>
        </p:spPr>
      </p:pic>
      <p:pic>
        <p:nvPicPr>
          <p:cNvPr id="5" name="Obrázek 4" descr="FOUR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539552" y="1916832"/>
            <a:ext cx="2303537" cy="2303537"/>
          </a:xfrm>
          <a:prstGeom prst="rect">
            <a:avLst/>
          </a:prstGeom>
        </p:spPr>
      </p:pic>
      <p:pic>
        <p:nvPicPr>
          <p:cNvPr id="6" name="Obrázek 5" descr="NINE.gif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2843808" y="332656"/>
            <a:ext cx="1440160" cy="1440160"/>
          </a:xfrm>
          <a:prstGeom prst="rect">
            <a:avLst/>
          </a:prstGeom>
        </p:spPr>
      </p:pic>
      <p:pic>
        <p:nvPicPr>
          <p:cNvPr id="7" name="Obrázek 6" descr="SEVEN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6084168" y="4005064"/>
            <a:ext cx="2303537" cy="2303537"/>
          </a:xfrm>
          <a:prstGeom prst="rect">
            <a:avLst/>
          </a:prstGeom>
        </p:spPr>
      </p:pic>
      <p:pic>
        <p:nvPicPr>
          <p:cNvPr id="8" name="Obrázek 7" descr="SIX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3347864" y="4005064"/>
            <a:ext cx="2303537" cy="2303537"/>
          </a:xfrm>
          <a:prstGeom prst="rect">
            <a:avLst/>
          </a:prstGeom>
        </p:spPr>
      </p:pic>
      <p:pic>
        <p:nvPicPr>
          <p:cNvPr id="10" name="Obrázek 9" descr="THREE.JPG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611560" y="4221088"/>
            <a:ext cx="2303537" cy="2303537"/>
          </a:xfrm>
          <a:prstGeom prst="rect">
            <a:avLst/>
          </a:prstGeom>
        </p:spPr>
      </p:pic>
      <p:pic>
        <p:nvPicPr>
          <p:cNvPr id="12" name="Obrázek 11" descr="TEN.gif"/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>
            <a:off x="4355976" y="404664"/>
            <a:ext cx="3086100" cy="157162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Obrázek 10" descr="TWO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012160" y="1772816"/>
            <a:ext cx="2303537" cy="2303537"/>
          </a:xfrm>
          <a:prstGeom prst="rect">
            <a:avLst/>
          </a:prstGeom>
        </p:spPr>
      </p:pic>
      <p:pic>
        <p:nvPicPr>
          <p:cNvPr id="2" name="Obrázek 1" descr="ONE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804248" y="0"/>
            <a:ext cx="2123876" cy="2123876"/>
          </a:xfrm>
          <a:prstGeom prst="rect">
            <a:avLst/>
          </a:prstGeom>
        </p:spPr>
      </p:pic>
      <p:pic>
        <p:nvPicPr>
          <p:cNvPr id="3" name="Obrázek 2" descr="EIGHT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39552" y="0"/>
            <a:ext cx="2303537" cy="2303537"/>
          </a:xfrm>
          <a:prstGeom prst="rect">
            <a:avLst/>
          </a:prstGeom>
        </p:spPr>
      </p:pic>
      <p:pic>
        <p:nvPicPr>
          <p:cNvPr id="4" name="Obrázek 3" descr="FIVE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563888" y="2276872"/>
            <a:ext cx="1656184" cy="1656184"/>
          </a:xfrm>
          <a:prstGeom prst="rect">
            <a:avLst/>
          </a:prstGeom>
        </p:spPr>
      </p:pic>
      <p:pic>
        <p:nvPicPr>
          <p:cNvPr id="5" name="Obrázek 4" descr="FOUR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539552" y="1916832"/>
            <a:ext cx="2303537" cy="2303537"/>
          </a:xfrm>
          <a:prstGeom prst="rect">
            <a:avLst/>
          </a:prstGeom>
        </p:spPr>
      </p:pic>
      <p:pic>
        <p:nvPicPr>
          <p:cNvPr id="6" name="Obrázek 5" descr="NINE.gif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2843808" y="332656"/>
            <a:ext cx="1440160" cy="1440160"/>
          </a:xfrm>
          <a:prstGeom prst="rect">
            <a:avLst/>
          </a:prstGeom>
        </p:spPr>
      </p:pic>
      <p:pic>
        <p:nvPicPr>
          <p:cNvPr id="7" name="Obrázek 6" descr="SEVEN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6084168" y="4005064"/>
            <a:ext cx="2303537" cy="2303537"/>
          </a:xfrm>
          <a:prstGeom prst="rect">
            <a:avLst/>
          </a:prstGeom>
        </p:spPr>
      </p:pic>
      <p:pic>
        <p:nvPicPr>
          <p:cNvPr id="8" name="Obrázek 7" descr="SIX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3347864" y="4005064"/>
            <a:ext cx="2303537" cy="2303537"/>
          </a:xfrm>
          <a:prstGeom prst="rect">
            <a:avLst/>
          </a:prstGeom>
        </p:spPr>
      </p:pic>
      <p:pic>
        <p:nvPicPr>
          <p:cNvPr id="10" name="Obrázek 9" descr="THREE.JPG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611560" y="4221088"/>
            <a:ext cx="2303537" cy="2303537"/>
          </a:xfrm>
          <a:prstGeom prst="rect">
            <a:avLst/>
          </a:prstGeom>
        </p:spPr>
      </p:pic>
      <p:pic>
        <p:nvPicPr>
          <p:cNvPr id="12" name="Obrázek 11" descr="TEN.gif"/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>
            <a:off x="4355976" y="404664"/>
            <a:ext cx="3086100" cy="1571625"/>
          </a:xfrm>
          <a:prstGeom prst="rect">
            <a:avLst/>
          </a:prstGeom>
        </p:spPr>
      </p:pic>
      <p:sp>
        <p:nvSpPr>
          <p:cNvPr id="13" name="TextovéPole 12"/>
          <p:cNvSpPr txBox="1"/>
          <p:nvPr/>
        </p:nvSpPr>
        <p:spPr>
          <a:xfrm>
            <a:off x="8244408" y="1268760"/>
            <a:ext cx="4320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1</a:t>
            </a:r>
            <a:endParaRPr lang="cs-CZ" sz="36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Obrázek 10" descr="TWO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012160" y="1772816"/>
            <a:ext cx="2303537" cy="2303537"/>
          </a:xfrm>
          <a:prstGeom prst="rect">
            <a:avLst/>
          </a:prstGeom>
        </p:spPr>
      </p:pic>
      <p:pic>
        <p:nvPicPr>
          <p:cNvPr id="2" name="Obrázek 1" descr="ONE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804248" y="0"/>
            <a:ext cx="2123876" cy="2123876"/>
          </a:xfrm>
          <a:prstGeom prst="rect">
            <a:avLst/>
          </a:prstGeom>
        </p:spPr>
      </p:pic>
      <p:pic>
        <p:nvPicPr>
          <p:cNvPr id="3" name="Obrázek 2" descr="EIGHT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39552" y="0"/>
            <a:ext cx="2303537" cy="2303537"/>
          </a:xfrm>
          <a:prstGeom prst="rect">
            <a:avLst/>
          </a:prstGeom>
        </p:spPr>
      </p:pic>
      <p:pic>
        <p:nvPicPr>
          <p:cNvPr id="4" name="Obrázek 3" descr="FIVE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563888" y="2276872"/>
            <a:ext cx="1656184" cy="1656184"/>
          </a:xfrm>
          <a:prstGeom prst="rect">
            <a:avLst/>
          </a:prstGeom>
        </p:spPr>
      </p:pic>
      <p:pic>
        <p:nvPicPr>
          <p:cNvPr id="5" name="Obrázek 4" descr="FOUR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539552" y="1916832"/>
            <a:ext cx="2303537" cy="2303537"/>
          </a:xfrm>
          <a:prstGeom prst="rect">
            <a:avLst/>
          </a:prstGeom>
        </p:spPr>
      </p:pic>
      <p:pic>
        <p:nvPicPr>
          <p:cNvPr id="6" name="Obrázek 5" descr="NINE.gif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2843808" y="332656"/>
            <a:ext cx="1440160" cy="1440160"/>
          </a:xfrm>
          <a:prstGeom prst="rect">
            <a:avLst/>
          </a:prstGeom>
        </p:spPr>
      </p:pic>
      <p:pic>
        <p:nvPicPr>
          <p:cNvPr id="7" name="Obrázek 6" descr="SEVEN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6084168" y="4005064"/>
            <a:ext cx="2303537" cy="2303537"/>
          </a:xfrm>
          <a:prstGeom prst="rect">
            <a:avLst/>
          </a:prstGeom>
        </p:spPr>
      </p:pic>
      <p:pic>
        <p:nvPicPr>
          <p:cNvPr id="8" name="Obrázek 7" descr="SIX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3347864" y="4005064"/>
            <a:ext cx="2303537" cy="2303537"/>
          </a:xfrm>
          <a:prstGeom prst="rect">
            <a:avLst/>
          </a:prstGeom>
        </p:spPr>
      </p:pic>
      <p:pic>
        <p:nvPicPr>
          <p:cNvPr id="10" name="Obrázek 9" descr="THREE.JPG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611560" y="4221088"/>
            <a:ext cx="2303537" cy="2303537"/>
          </a:xfrm>
          <a:prstGeom prst="rect">
            <a:avLst/>
          </a:prstGeom>
        </p:spPr>
      </p:pic>
      <p:pic>
        <p:nvPicPr>
          <p:cNvPr id="12" name="Obrázek 11" descr="TEN.gif"/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>
            <a:off x="4355976" y="404664"/>
            <a:ext cx="3086100" cy="1571625"/>
          </a:xfrm>
          <a:prstGeom prst="rect">
            <a:avLst/>
          </a:prstGeom>
        </p:spPr>
      </p:pic>
      <p:sp>
        <p:nvSpPr>
          <p:cNvPr id="13" name="TextovéPole 12"/>
          <p:cNvSpPr txBox="1"/>
          <p:nvPr/>
        </p:nvSpPr>
        <p:spPr>
          <a:xfrm>
            <a:off x="8244408" y="1268760"/>
            <a:ext cx="4320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1</a:t>
            </a:r>
            <a:endParaRPr lang="cs-CZ" sz="36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740352" y="3212976"/>
            <a:ext cx="4320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2</a:t>
            </a:r>
            <a:endParaRPr lang="cs-CZ" sz="36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Obrázek 10" descr="TWO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012160" y="1772816"/>
            <a:ext cx="2303537" cy="2303537"/>
          </a:xfrm>
          <a:prstGeom prst="rect">
            <a:avLst/>
          </a:prstGeom>
        </p:spPr>
      </p:pic>
      <p:pic>
        <p:nvPicPr>
          <p:cNvPr id="2" name="Obrázek 1" descr="ONE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804248" y="0"/>
            <a:ext cx="2123876" cy="2123876"/>
          </a:xfrm>
          <a:prstGeom prst="rect">
            <a:avLst/>
          </a:prstGeom>
        </p:spPr>
      </p:pic>
      <p:pic>
        <p:nvPicPr>
          <p:cNvPr id="3" name="Obrázek 2" descr="EIGHT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39552" y="0"/>
            <a:ext cx="2303537" cy="2303537"/>
          </a:xfrm>
          <a:prstGeom prst="rect">
            <a:avLst/>
          </a:prstGeom>
        </p:spPr>
      </p:pic>
      <p:pic>
        <p:nvPicPr>
          <p:cNvPr id="4" name="Obrázek 3" descr="FIVE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563888" y="2276872"/>
            <a:ext cx="1656184" cy="1656184"/>
          </a:xfrm>
          <a:prstGeom prst="rect">
            <a:avLst/>
          </a:prstGeom>
        </p:spPr>
      </p:pic>
      <p:pic>
        <p:nvPicPr>
          <p:cNvPr id="5" name="Obrázek 4" descr="FOUR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539552" y="1916832"/>
            <a:ext cx="2303537" cy="2303537"/>
          </a:xfrm>
          <a:prstGeom prst="rect">
            <a:avLst/>
          </a:prstGeom>
        </p:spPr>
      </p:pic>
      <p:pic>
        <p:nvPicPr>
          <p:cNvPr id="6" name="Obrázek 5" descr="NINE.gif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2843808" y="332656"/>
            <a:ext cx="1440160" cy="1440160"/>
          </a:xfrm>
          <a:prstGeom prst="rect">
            <a:avLst/>
          </a:prstGeom>
        </p:spPr>
      </p:pic>
      <p:pic>
        <p:nvPicPr>
          <p:cNvPr id="7" name="Obrázek 6" descr="SEVEN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6084168" y="4005064"/>
            <a:ext cx="2303537" cy="2303537"/>
          </a:xfrm>
          <a:prstGeom prst="rect">
            <a:avLst/>
          </a:prstGeom>
        </p:spPr>
      </p:pic>
      <p:pic>
        <p:nvPicPr>
          <p:cNvPr id="8" name="Obrázek 7" descr="SIX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3347864" y="4005064"/>
            <a:ext cx="2303537" cy="2303537"/>
          </a:xfrm>
          <a:prstGeom prst="rect">
            <a:avLst/>
          </a:prstGeom>
        </p:spPr>
      </p:pic>
      <p:pic>
        <p:nvPicPr>
          <p:cNvPr id="10" name="Obrázek 9" descr="THREE.JPG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611560" y="4221088"/>
            <a:ext cx="2303537" cy="2303537"/>
          </a:xfrm>
          <a:prstGeom prst="rect">
            <a:avLst/>
          </a:prstGeom>
        </p:spPr>
      </p:pic>
      <p:pic>
        <p:nvPicPr>
          <p:cNvPr id="12" name="Obrázek 11" descr="TEN.gif"/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>
            <a:off x="4355976" y="404664"/>
            <a:ext cx="3086100" cy="1571625"/>
          </a:xfrm>
          <a:prstGeom prst="rect">
            <a:avLst/>
          </a:prstGeom>
        </p:spPr>
      </p:pic>
      <p:sp>
        <p:nvSpPr>
          <p:cNvPr id="13" name="TextovéPole 12"/>
          <p:cNvSpPr txBox="1"/>
          <p:nvPr/>
        </p:nvSpPr>
        <p:spPr>
          <a:xfrm>
            <a:off x="8244408" y="1268760"/>
            <a:ext cx="4320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1</a:t>
            </a:r>
            <a:endParaRPr lang="cs-CZ" sz="36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740352" y="3212976"/>
            <a:ext cx="4320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2</a:t>
            </a:r>
            <a:endParaRPr lang="cs-CZ" sz="36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195736" y="5733256"/>
            <a:ext cx="4320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3</a:t>
            </a:r>
            <a:endParaRPr lang="cs-CZ" sz="36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Obrázek 10" descr="TWO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012160" y="1772816"/>
            <a:ext cx="2303537" cy="2303537"/>
          </a:xfrm>
          <a:prstGeom prst="rect">
            <a:avLst/>
          </a:prstGeom>
        </p:spPr>
      </p:pic>
      <p:pic>
        <p:nvPicPr>
          <p:cNvPr id="2" name="Obrázek 1" descr="ONE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804248" y="0"/>
            <a:ext cx="2123876" cy="2123876"/>
          </a:xfrm>
          <a:prstGeom prst="rect">
            <a:avLst/>
          </a:prstGeom>
        </p:spPr>
      </p:pic>
      <p:pic>
        <p:nvPicPr>
          <p:cNvPr id="3" name="Obrázek 2" descr="EIGHT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39552" y="0"/>
            <a:ext cx="2303537" cy="2303537"/>
          </a:xfrm>
          <a:prstGeom prst="rect">
            <a:avLst/>
          </a:prstGeom>
        </p:spPr>
      </p:pic>
      <p:pic>
        <p:nvPicPr>
          <p:cNvPr id="4" name="Obrázek 3" descr="FIVE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563888" y="2276872"/>
            <a:ext cx="1656184" cy="1656184"/>
          </a:xfrm>
          <a:prstGeom prst="rect">
            <a:avLst/>
          </a:prstGeom>
        </p:spPr>
      </p:pic>
      <p:pic>
        <p:nvPicPr>
          <p:cNvPr id="5" name="Obrázek 4" descr="FOUR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539552" y="1916832"/>
            <a:ext cx="2303537" cy="2303537"/>
          </a:xfrm>
          <a:prstGeom prst="rect">
            <a:avLst/>
          </a:prstGeom>
        </p:spPr>
      </p:pic>
      <p:pic>
        <p:nvPicPr>
          <p:cNvPr id="6" name="Obrázek 5" descr="NINE.gif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2843808" y="332656"/>
            <a:ext cx="1440160" cy="1440160"/>
          </a:xfrm>
          <a:prstGeom prst="rect">
            <a:avLst/>
          </a:prstGeom>
        </p:spPr>
      </p:pic>
      <p:pic>
        <p:nvPicPr>
          <p:cNvPr id="7" name="Obrázek 6" descr="SEVEN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6084168" y="4005064"/>
            <a:ext cx="2303537" cy="2303537"/>
          </a:xfrm>
          <a:prstGeom prst="rect">
            <a:avLst/>
          </a:prstGeom>
        </p:spPr>
      </p:pic>
      <p:pic>
        <p:nvPicPr>
          <p:cNvPr id="8" name="Obrázek 7" descr="SIX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3347864" y="4005064"/>
            <a:ext cx="2303537" cy="2303537"/>
          </a:xfrm>
          <a:prstGeom prst="rect">
            <a:avLst/>
          </a:prstGeom>
        </p:spPr>
      </p:pic>
      <p:pic>
        <p:nvPicPr>
          <p:cNvPr id="10" name="Obrázek 9" descr="THREE.JPG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611560" y="4221088"/>
            <a:ext cx="2303537" cy="2303537"/>
          </a:xfrm>
          <a:prstGeom prst="rect">
            <a:avLst/>
          </a:prstGeom>
        </p:spPr>
      </p:pic>
      <p:pic>
        <p:nvPicPr>
          <p:cNvPr id="12" name="Obrázek 11" descr="TEN.gif"/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>
            <a:off x="4355976" y="404664"/>
            <a:ext cx="3086100" cy="1571625"/>
          </a:xfrm>
          <a:prstGeom prst="rect">
            <a:avLst/>
          </a:prstGeom>
        </p:spPr>
      </p:pic>
      <p:sp>
        <p:nvSpPr>
          <p:cNvPr id="13" name="TextovéPole 12"/>
          <p:cNvSpPr txBox="1"/>
          <p:nvPr/>
        </p:nvSpPr>
        <p:spPr>
          <a:xfrm>
            <a:off x="8244408" y="1268760"/>
            <a:ext cx="4320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1</a:t>
            </a:r>
            <a:endParaRPr lang="cs-CZ" sz="36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740352" y="3212976"/>
            <a:ext cx="4320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2</a:t>
            </a:r>
            <a:endParaRPr lang="cs-CZ" sz="36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195736" y="5733256"/>
            <a:ext cx="4320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3</a:t>
            </a:r>
            <a:endParaRPr lang="cs-CZ" sz="36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627784" y="3717032"/>
            <a:ext cx="4320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4</a:t>
            </a:r>
            <a:endParaRPr lang="cs-CZ" sz="36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Obrázek 10" descr="TWO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012160" y="1772816"/>
            <a:ext cx="2303537" cy="2303537"/>
          </a:xfrm>
          <a:prstGeom prst="rect">
            <a:avLst/>
          </a:prstGeom>
        </p:spPr>
      </p:pic>
      <p:pic>
        <p:nvPicPr>
          <p:cNvPr id="2" name="Obrázek 1" descr="ONE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804248" y="0"/>
            <a:ext cx="2123876" cy="2123876"/>
          </a:xfrm>
          <a:prstGeom prst="rect">
            <a:avLst/>
          </a:prstGeom>
        </p:spPr>
      </p:pic>
      <p:pic>
        <p:nvPicPr>
          <p:cNvPr id="3" name="Obrázek 2" descr="EIGHT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39552" y="0"/>
            <a:ext cx="2303537" cy="2303537"/>
          </a:xfrm>
          <a:prstGeom prst="rect">
            <a:avLst/>
          </a:prstGeom>
        </p:spPr>
      </p:pic>
      <p:pic>
        <p:nvPicPr>
          <p:cNvPr id="4" name="Obrázek 3" descr="FIVE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563888" y="2276872"/>
            <a:ext cx="1656184" cy="1656184"/>
          </a:xfrm>
          <a:prstGeom prst="rect">
            <a:avLst/>
          </a:prstGeom>
        </p:spPr>
      </p:pic>
      <p:pic>
        <p:nvPicPr>
          <p:cNvPr id="5" name="Obrázek 4" descr="FOUR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539552" y="1916832"/>
            <a:ext cx="2303537" cy="2303537"/>
          </a:xfrm>
          <a:prstGeom prst="rect">
            <a:avLst/>
          </a:prstGeom>
        </p:spPr>
      </p:pic>
      <p:pic>
        <p:nvPicPr>
          <p:cNvPr id="6" name="Obrázek 5" descr="NINE.gif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2843808" y="332656"/>
            <a:ext cx="1440160" cy="1440160"/>
          </a:xfrm>
          <a:prstGeom prst="rect">
            <a:avLst/>
          </a:prstGeom>
        </p:spPr>
      </p:pic>
      <p:pic>
        <p:nvPicPr>
          <p:cNvPr id="7" name="Obrázek 6" descr="SEVEN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6084168" y="4005064"/>
            <a:ext cx="2303537" cy="2303537"/>
          </a:xfrm>
          <a:prstGeom prst="rect">
            <a:avLst/>
          </a:prstGeom>
        </p:spPr>
      </p:pic>
      <p:pic>
        <p:nvPicPr>
          <p:cNvPr id="8" name="Obrázek 7" descr="SIX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3347864" y="4005064"/>
            <a:ext cx="2303537" cy="2303537"/>
          </a:xfrm>
          <a:prstGeom prst="rect">
            <a:avLst/>
          </a:prstGeom>
        </p:spPr>
      </p:pic>
      <p:pic>
        <p:nvPicPr>
          <p:cNvPr id="10" name="Obrázek 9" descr="THREE.JPG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611560" y="4221088"/>
            <a:ext cx="2303537" cy="2303537"/>
          </a:xfrm>
          <a:prstGeom prst="rect">
            <a:avLst/>
          </a:prstGeom>
        </p:spPr>
      </p:pic>
      <p:pic>
        <p:nvPicPr>
          <p:cNvPr id="12" name="Obrázek 11" descr="TEN.gif"/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>
            <a:off x="4355976" y="404664"/>
            <a:ext cx="3086100" cy="1571625"/>
          </a:xfrm>
          <a:prstGeom prst="rect">
            <a:avLst/>
          </a:prstGeom>
        </p:spPr>
      </p:pic>
      <p:sp>
        <p:nvSpPr>
          <p:cNvPr id="13" name="TextovéPole 12"/>
          <p:cNvSpPr txBox="1"/>
          <p:nvPr/>
        </p:nvSpPr>
        <p:spPr>
          <a:xfrm>
            <a:off x="8244408" y="1268760"/>
            <a:ext cx="4320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1</a:t>
            </a:r>
            <a:endParaRPr lang="cs-CZ" sz="36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740352" y="3212976"/>
            <a:ext cx="4320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2</a:t>
            </a:r>
            <a:endParaRPr lang="cs-CZ" sz="36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195736" y="5733256"/>
            <a:ext cx="4320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3</a:t>
            </a:r>
            <a:endParaRPr lang="cs-CZ" sz="36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627784" y="3717032"/>
            <a:ext cx="4320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4</a:t>
            </a:r>
            <a:endParaRPr lang="cs-CZ" sz="36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932040" y="3429000"/>
            <a:ext cx="4320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5</a:t>
            </a:r>
            <a:endParaRPr lang="cs-CZ" sz="36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Obrázek 10" descr="TWO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012160" y="1772816"/>
            <a:ext cx="2303537" cy="2303537"/>
          </a:xfrm>
          <a:prstGeom prst="rect">
            <a:avLst/>
          </a:prstGeom>
        </p:spPr>
      </p:pic>
      <p:pic>
        <p:nvPicPr>
          <p:cNvPr id="2" name="Obrázek 1" descr="ONE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804248" y="0"/>
            <a:ext cx="2123876" cy="2123876"/>
          </a:xfrm>
          <a:prstGeom prst="rect">
            <a:avLst/>
          </a:prstGeom>
        </p:spPr>
      </p:pic>
      <p:pic>
        <p:nvPicPr>
          <p:cNvPr id="3" name="Obrázek 2" descr="EIGHT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39552" y="0"/>
            <a:ext cx="2303537" cy="2303537"/>
          </a:xfrm>
          <a:prstGeom prst="rect">
            <a:avLst/>
          </a:prstGeom>
        </p:spPr>
      </p:pic>
      <p:pic>
        <p:nvPicPr>
          <p:cNvPr id="4" name="Obrázek 3" descr="FIVE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563888" y="2276872"/>
            <a:ext cx="1656184" cy="1656184"/>
          </a:xfrm>
          <a:prstGeom prst="rect">
            <a:avLst/>
          </a:prstGeom>
        </p:spPr>
      </p:pic>
      <p:pic>
        <p:nvPicPr>
          <p:cNvPr id="5" name="Obrázek 4" descr="FOUR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539552" y="1916832"/>
            <a:ext cx="2303537" cy="2303537"/>
          </a:xfrm>
          <a:prstGeom prst="rect">
            <a:avLst/>
          </a:prstGeom>
        </p:spPr>
      </p:pic>
      <p:pic>
        <p:nvPicPr>
          <p:cNvPr id="6" name="Obrázek 5" descr="NINE.gif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2843808" y="332656"/>
            <a:ext cx="1440160" cy="1440160"/>
          </a:xfrm>
          <a:prstGeom prst="rect">
            <a:avLst/>
          </a:prstGeom>
        </p:spPr>
      </p:pic>
      <p:pic>
        <p:nvPicPr>
          <p:cNvPr id="7" name="Obrázek 6" descr="SEVEN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6084168" y="4005064"/>
            <a:ext cx="2303537" cy="2303537"/>
          </a:xfrm>
          <a:prstGeom prst="rect">
            <a:avLst/>
          </a:prstGeom>
        </p:spPr>
      </p:pic>
      <p:pic>
        <p:nvPicPr>
          <p:cNvPr id="8" name="Obrázek 7" descr="SIX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3347864" y="4005064"/>
            <a:ext cx="2303537" cy="2303537"/>
          </a:xfrm>
          <a:prstGeom prst="rect">
            <a:avLst/>
          </a:prstGeom>
        </p:spPr>
      </p:pic>
      <p:pic>
        <p:nvPicPr>
          <p:cNvPr id="10" name="Obrázek 9" descr="THREE.JPG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611560" y="4221088"/>
            <a:ext cx="2303537" cy="2303537"/>
          </a:xfrm>
          <a:prstGeom prst="rect">
            <a:avLst/>
          </a:prstGeom>
        </p:spPr>
      </p:pic>
      <p:pic>
        <p:nvPicPr>
          <p:cNvPr id="12" name="Obrázek 11" descr="TEN.gif"/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>
            <a:off x="4355976" y="404664"/>
            <a:ext cx="3086100" cy="1571625"/>
          </a:xfrm>
          <a:prstGeom prst="rect">
            <a:avLst/>
          </a:prstGeom>
        </p:spPr>
      </p:pic>
      <p:sp>
        <p:nvSpPr>
          <p:cNvPr id="13" name="TextovéPole 12"/>
          <p:cNvSpPr txBox="1"/>
          <p:nvPr/>
        </p:nvSpPr>
        <p:spPr>
          <a:xfrm>
            <a:off x="8244408" y="1268760"/>
            <a:ext cx="4320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1</a:t>
            </a:r>
            <a:endParaRPr lang="cs-CZ" sz="36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740352" y="3212976"/>
            <a:ext cx="4320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2</a:t>
            </a:r>
            <a:endParaRPr lang="cs-CZ" sz="36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195736" y="5733256"/>
            <a:ext cx="4320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3</a:t>
            </a:r>
            <a:endParaRPr lang="cs-CZ" sz="36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627784" y="3717032"/>
            <a:ext cx="4320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4</a:t>
            </a:r>
            <a:endParaRPr lang="cs-CZ" sz="36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932040" y="3429000"/>
            <a:ext cx="4320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5</a:t>
            </a:r>
            <a:endParaRPr lang="cs-CZ" sz="36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004048" y="5589240"/>
            <a:ext cx="4320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6</a:t>
            </a:r>
            <a:endParaRPr lang="cs-CZ" sz="36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Obrázek 10" descr="TWO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012160" y="1772816"/>
            <a:ext cx="2303537" cy="2303537"/>
          </a:xfrm>
          <a:prstGeom prst="rect">
            <a:avLst/>
          </a:prstGeom>
        </p:spPr>
      </p:pic>
      <p:pic>
        <p:nvPicPr>
          <p:cNvPr id="2" name="Obrázek 1" descr="ONE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804248" y="0"/>
            <a:ext cx="2123876" cy="2123876"/>
          </a:xfrm>
          <a:prstGeom prst="rect">
            <a:avLst/>
          </a:prstGeom>
        </p:spPr>
      </p:pic>
      <p:pic>
        <p:nvPicPr>
          <p:cNvPr id="3" name="Obrázek 2" descr="EIGHT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39552" y="0"/>
            <a:ext cx="2303537" cy="2303537"/>
          </a:xfrm>
          <a:prstGeom prst="rect">
            <a:avLst/>
          </a:prstGeom>
        </p:spPr>
      </p:pic>
      <p:pic>
        <p:nvPicPr>
          <p:cNvPr id="4" name="Obrázek 3" descr="FIVE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563888" y="2276872"/>
            <a:ext cx="1656184" cy="1656184"/>
          </a:xfrm>
          <a:prstGeom prst="rect">
            <a:avLst/>
          </a:prstGeom>
        </p:spPr>
      </p:pic>
      <p:pic>
        <p:nvPicPr>
          <p:cNvPr id="5" name="Obrázek 4" descr="FOUR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539552" y="1916832"/>
            <a:ext cx="2303537" cy="2303537"/>
          </a:xfrm>
          <a:prstGeom prst="rect">
            <a:avLst/>
          </a:prstGeom>
        </p:spPr>
      </p:pic>
      <p:pic>
        <p:nvPicPr>
          <p:cNvPr id="6" name="Obrázek 5" descr="NINE.gif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2843808" y="332656"/>
            <a:ext cx="1440160" cy="1440160"/>
          </a:xfrm>
          <a:prstGeom prst="rect">
            <a:avLst/>
          </a:prstGeom>
        </p:spPr>
      </p:pic>
      <p:pic>
        <p:nvPicPr>
          <p:cNvPr id="7" name="Obrázek 6" descr="SEVEN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6084168" y="4005064"/>
            <a:ext cx="2303537" cy="2303537"/>
          </a:xfrm>
          <a:prstGeom prst="rect">
            <a:avLst/>
          </a:prstGeom>
        </p:spPr>
      </p:pic>
      <p:pic>
        <p:nvPicPr>
          <p:cNvPr id="8" name="Obrázek 7" descr="SIX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3347864" y="4005064"/>
            <a:ext cx="2303537" cy="2303537"/>
          </a:xfrm>
          <a:prstGeom prst="rect">
            <a:avLst/>
          </a:prstGeom>
        </p:spPr>
      </p:pic>
      <p:pic>
        <p:nvPicPr>
          <p:cNvPr id="10" name="Obrázek 9" descr="THREE.JPG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611560" y="4221088"/>
            <a:ext cx="2303537" cy="2303537"/>
          </a:xfrm>
          <a:prstGeom prst="rect">
            <a:avLst/>
          </a:prstGeom>
        </p:spPr>
      </p:pic>
      <p:pic>
        <p:nvPicPr>
          <p:cNvPr id="12" name="Obrázek 11" descr="TEN.gif"/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>
            <a:off x="4355976" y="404664"/>
            <a:ext cx="3086100" cy="1571625"/>
          </a:xfrm>
          <a:prstGeom prst="rect">
            <a:avLst/>
          </a:prstGeom>
        </p:spPr>
      </p:pic>
      <p:sp>
        <p:nvSpPr>
          <p:cNvPr id="13" name="TextovéPole 12"/>
          <p:cNvSpPr txBox="1"/>
          <p:nvPr/>
        </p:nvSpPr>
        <p:spPr>
          <a:xfrm>
            <a:off x="8244408" y="1268760"/>
            <a:ext cx="4320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1</a:t>
            </a:r>
            <a:endParaRPr lang="cs-CZ" sz="36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740352" y="3212976"/>
            <a:ext cx="4320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2</a:t>
            </a:r>
            <a:endParaRPr lang="cs-CZ" sz="36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195736" y="5733256"/>
            <a:ext cx="4320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3</a:t>
            </a:r>
            <a:endParaRPr lang="cs-CZ" sz="36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627784" y="3717032"/>
            <a:ext cx="4320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4</a:t>
            </a:r>
            <a:endParaRPr lang="cs-CZ" sz="36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932040" y="3429000"/>
            <a:ext cx="4320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5</a:t>
            </a:r>
            <a:endParaRPr lang="cs-CZ" sz="36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004048" y="5589240"/>
            <a:ext cx="4320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6</a:t>
            </a:r>
            <a:endParaRPr lang="cs-CZ" sz="36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812360" y="5661248"/>
            <a:ext cx="4320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7</a:t>
            </a:r>
            <a:endParaRPr lang="cs-CZ" sz="36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Obrázek 10" descr="TWO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012160" y="1772816"/>
            <a:ext cx="2303537" cy="2303537"/>
          </a:xfrm>
          <a:prstGeom prst="rect">
            <a:avLst/>
          </a:prstGeom>
        </p:spPr>
      </p:pic>
      <p:pic>
        <p:nvPicPr>
          <p:cNvPr id="2" name="Obrázek 1" descr="ONE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804248" y="0"/>
            <a:ext cx="2123876" cy="2123876"/>
          </a:xfrm>
          <a:prstGeom prst="rect">
            <a:avLst/>
          </a:prstGeom>
        </p:spPr>
      </p:pic>
      <p:pic>
        <p:nvPicPr>
          <p:cNvPr id="3" name="Obrázek 2" descr="EIGHT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39552" y="0"/>
            <a:ext cx="2303537" cy="2303537"/>
          </a:xfrm>
          <a:prstGeom prst="rect">
            <a:avLst/>
          </a:prstGeom>
        </p:spPr>
      </p:pic>
      <p:pic>
        <p:nvPicPr>
          <p:cNvPr id="4" name="Obrázek 3" descr="FIVE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563888" y="2276872"/>
            <a:ext cx="1656184" cy="1656184"/>
          </a:xfrm>
          <a:prstGeom prst="rect">
            <a:avLst/>
          </a:prstGeom>
        </p:spPr>
      </p:pic>
      <p:pic>
        <p:nvPicPr>
          <p:cNvPr id="5" name="Obrázek 4" descr="FOUR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539552" y="1916832"/>
            <a:ext cx="2303537" cy="2303537"/>
          </a:xfrm>
          <a:prstGeom prst="rect">
            <a:avLst/>
          </a:prstGeom>
        </p:spPr>
      </p:pic>
      <p:pic>
        <p:nvPicPr>
          <p:cNvPr id="6" name="Obrázek 5" descr="NINE.gif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2843808" y="332656"/>
            <a:ext cx="1440160" cy="1440160"/>
          </a:xfrm>
          <a:prstGeom prst="rect">
            <a:avLst/>
          </a:prstGeom>
        </p:spPr>
      </p:pic>
      <p:pic>
        <p:nvPicPr>
          <p:cNvPr id="7" name="Obrázek 6" descr="SEVEN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6084168" y="4005064"/>
            <a:ext cx="2303537" cy="2303537"/>
          </a:xfrm>
          <a:prstGeom prst="rect">
            <a:avLst/>
          </a:prstGeom>
        </p:spPr>
      </p:pic>
      <p:pic>
        <p:nvPicPr>
          <p:cNvPr id="8" name="Obrázek 7" descr="SIX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3347864" y="4005064"/>
            <a:ext cx="2303537" cy="2303537"/>
          </a:xfrm>
          <a:prstGeom prst="rect">
            <a:avLst/>
          </a:prstGeom>
        </p:spPr>
      </p:pic>
      <p:pic>
        <p:nvPicPr>
          <p:cNvPr id="10" name="Obrázek 9" descr="THREE.JPG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611560" y="4221088"/>
            <a:ext cx="2303537" cy="2303537"/>
          </a:xfrm>
          <a:prstGeom prst="rect">
            <a:avLst/>
          </a:prstGeom>
        </p:spPr>
      </p:pic>
      <p:pic>
        <p:nvPicPr>
          <p:cNvPr id="12" name="Obrázek 11" descr="TEN.gif"/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>
            <a:off x="4355976" y="404664"/>
            <a:ext cx="3086100" cy="1571625"/>
          </a:xfrm>
          <a:prstGeom prst="rect">
            <a:avLst/>
          </a:prstGeom>
        </p:spPr>
      </p:pic>
      <p:sp>
        <p:nvSpPr>
          <p:cNvPr id="13" name="TextovéPole 12"/>
          <p:cNvSpPr txBox="1"/>
          <p:nvPr/>
        </p:nvSpPr>
        <p:spPr>
          <a:xfrm>
            <a:off x="8244408" y="1268760"/>
            <a:ext cx="4320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1</a:t>
            </a:r>
            <a:endParaRPr lang="cs-CZ" sz="36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740352" y="3212976"/>
            <a:ext cx="4320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2</a:t>
            </a:r>
            <a:endParaRPr lang="cs-CZ" sz="36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195736" y="5733256"/>
            <a:ext cx="4320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3</a:t>
            </a:r>
            <a:endParaRPr lang="cs-CZ" sz="36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627784" y="3717032"/>
            <a:ext cx="4320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4</a:t>
            </a:r>
            <a:endParaRPr lang="cs-CZ" sz="36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932040" y="3429000"/>
            <a:ext cx="4320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5</a:t>
            </a:r>
            <a:endParaRPr lang="cs-CZ" sz="36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004048" y="5589240"/>
            <a:ext cx="4320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6</a:t>
            </a:r>
            <a:endParaRPr lang="cs-CZ" sz="36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812360" y="5661248"/>
            <a:ext cx="4320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7</a:t>
            </a:r>
            <a:endParaRPr lang="cs-CZ" sz="36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195736" y="1124744"/>
            <a:ext cx="4320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8</a:t>
            </a:r>
            <a:endParaRPr lang="cs-CZ" sz="36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Obrázek 10" descr="TWO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012160" y="1772816"/>
            <a:ext cx="2303537" cy="2303537"/>
          </a:xfrm>
          <a:prstGeom prst="rect">
            <a:avLst/>
          </a:prstGeom>
        </p:spPr>
      </p:pic>
      <p:pic>
        <p:nvPicPr>
          <p:cNvPr id="2" name="Obrázek 1" descr="ONE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804248" y="0"/>
            <a:ext cx="2123876" cy="2123876"/>
          </a:xfrm>
          <a:prstGeom prst="rect">
            <a:avLst/>
          </a:prstGeom>
        </p:spPr>
      </p:pic>
      <p:pic>
        <p:nvPicPr>
          <p:cNvPr id="3" name="Obrázek 2" descr="EIGHT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39552" y="0"/>
            <a:ext cx="2303537" cy="2303537"/>
          </a:xfrm>
          <a:prstGeom prst="rect">
            <a:avLst/>
          </a:prstGeom>
        </p:spPr>
      </p:pic>
      <p:pic>
        <p:nvPicPr>
          <p:cNvPr id="4" name="Obrázek 3" descr="FIVE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563888" y="2276872"/>
            <a:ext cx="1656184" cy="1656184"/>
          </a:xfrm>
          <a:prstGeom prst="rect">
            <a:avLst/>
          </a:prstGeom>
        </p:spPr>
      </p:pic>
      <p:pic>
        <p:nvPicPr>
          <p:cNvPr id="5" name="Obrázek 4" descr="FOUR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539552" y="1916832"/>
            <a:ext cx="2303537" cy="2303537"/>
          </a:xfrm>
          <a:prstGeom prst="rect">
            <a:avLst/>
          </a:prstGeom>
        </p:spPr>
      </p:pic>
      <p:pic>
        <p:nvPicPr>
          <p:cNvPr id="6" name="Obrázek 5" descr="NINE.gif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2843808" y="332656"/>
            <a:ext cx="1440160" cy="1440160"/>
          </a:xfrm>
          <a:prstGeom prst="rect">
            <a:avLst/>
          </a:prstGeom>
        </p:spPr>
      </p:pic>
      <p:pic>
        <p:nvPicPr>
          <p:cNvPr id="7" name="Obrázek 6" descr="SEVEN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6084168" y="4005064"/>
            <a:ext cx="2303537" cy="2303537"/>
          </a:xfrm>
          <a:prstGeom prst="rect">
            <a:avLst/>
          </a:prstGeom>
        </p:spPr>
      </p:pic>
      <p:pic>
        <p:nvPicPr>
          <p:cNvPr id="8" name="Obrázek 7" descr="SIX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3347864" y="4005064"/>
            <a:ext cx="2303537" cy="2303537"/>
          </a:xfrm>
          <a:prstGeom prst="rect">
            <a:avLst/>
          </a:prstGeom>
        </p:spPr>
      </p:pic>
      <p:pic>
        <p:nvPicPr>
          <p:cNvPr id="10" name="Obrázek 9" descr="THREE.JPG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611560" y="4221088"/>
            <a:ext cx="2303537" cy="2303537"/>
          </a:xfrm>
          <a:prstGeom prst="rect">
            <a:avLst/>
          </a:prstGeom>
        </p:spPr>
      </p:pic>
      <p:pic>
        <p:nvPicPr>
          <p:cNvPr id="12" name="Obrázek 11" descr="TEN.gif"/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>
            <a:off x="4355976" y="404664"/>
            <a:ext cx="3086100" cy="1571625"/>
          </a:xfrm>
          <a:prstGeom prst="rect">
            <a:avLst/>
          </a:prstGeom>
        </p:spPr>
      </p:pic>
      <p:sp>
        <p:nvSpPr>
          <p:cNvPr id="13" name="TextovéPole 12"/>
          <p:cNvSpPr txBox="1"/>
          <p:nvPr/>
        </p:nvSpPr>
        <p:spPr>
          <a:xfrm>
            <a:off x="8244408" y="1268760"/>
            <a:ext cx="4320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1</a:t>
            </a:r>
            <a:endParaRPr lang="cs-CZ" sz="36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740352" y="3212976"/>
            <a:ext cx="4320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2</a:t>
            </a:r>
            <a:endParaRPr lang="cs-CZ" sz="36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195736" y="5733256"/>
            <a:ext cx="4320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3</a:t>
            </a:r>
            <a:endParaRPr lang="cs-CZ" sz="36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627784" y="3717032"/>
            <a:ext cx="4320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4</a:t>
            </a:r>
            <a:endParaRPr lang="cs-CZ" sz="36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932040" y="3429000"/>
            <a:ext cx="4320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5</a:t>
            </a:r>
            <a:endParaRPr lang="cs-CZ" sz="36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004048" y="5589240"/>
            <a:ext cx="4320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6</a:t>
            </a:r>
            <a:endParaRPr lang="cs-CZ" sz="36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812360" y="5661248"/>
            <a:ext cx="4320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7</a:t>
            </a:r>
            <a:endParaRPr lang="cs-CZ" sz="36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195736" y="1124744"/>
            <a:ext cx="4320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8</a:t>
            </a:r>
            <a:endParaRPr lang="cs-CZ" sz="36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635896" y="764704"/>
            <a:ext cx="4320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9</a:t>
            </a:r>
            <a:endParaRPr lang="cs-CZ" sz="36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Obrázek 10" descr="TWO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012160" y="1772816"/>
            <a:ext cx="2303537" cy="2303537"/>
          </a:xfrm>
          <a:prstGeom prst="rect">
            <a:avLst/>
          </a:prstGeom>
        </p:spPr>
      </p:pic>
      <p:pic>
        <p:nvPicPr>
          <p:cNvPr id="2" name="Obrázek 1" descr="ONE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804248" y="0"/>
            <a:ext cx="2123876" cy="2123876"/>
          </a:xfrm>
          <a:prstGeom prst="rect">
            <a:avLst/>
          </a:prstGeom>
        </p:spPr>
      </p:pic>
      <p:pic>
        <p:nvPicPr>
          <p:cNvPr id="3" name="Obrázek 2" descr="EIGHT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39552" y="0"/>
            <a:ext cx="2303537" cy="2303537"/>
          </a:xfrm>
          <a:prstGeom prst="rect">
            <a:avLst/>
          </a:prstGeom>
        </p:spPr>
      </p:pic>
      <p:pic>
        <p:nvPicPr>
          <p:cNvPr id="4" name="Obrázek 3" descr="FIVE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563888" y="2276872"/>
            <a:ext cx="1656184" cy="1656184"/>
          </a:xfrm>
          <a:prstGeom prst="rect">
            <a:avLst/>
          </a:prstGeom>
        </p:spPr>
      </p:pic>
      <p:pic>
        <p:nvPicPr>
          <p:cNvPr id="5" name="Obrázek 4" descr="FOUR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539552" y="1916832"/>
            <a:ext cx="2303537" cy="2303537"/>
          </a:xfrm>
          <a:prstGeom prst="rect">
            <a:avLst/>
          </a:prstGeom>
        </p:spPr>
      </p:pic>
      <p:pic>
        <p:nvPicPr>
          <p:cNvPr id="6" name="Obrázek 5" descr="NINE.gif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2843808" y="332656"/>
            <a:ext cx="1440160" cy="1440160"/>
          </a:xfrm>
          <a:prstGeom prst="rect">
            <a:avLst/>
          </a:prstGeom>
        </p:spPr>
      </p:pic>
      <p:pic>
        <p:nvPicPr>
          <p:cNvPr id="7" name="Obrázek 6" descr="SEVEN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6084168" y="4005064"/>
            <a:ext cx="2303537" cy="2303537"/>
          </a:xfrm>
          <a:prstGeom prst="rect">
            <a:avLst/>
          </a:prstGeom>
        </p:spPr>
      </p:pic>
      <p:pic>
        <p:nvPicPr>
          <p:cNvPr id="8" name="Obrázek 7" descr="SIX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3347864" y="4005064"/>
            <a:ext cx="2303537" cy="2303537"/>
          </a:xfrm>
          <a:prstGeom prst="rect">
            <a:avLst/>
          </a:prstGeom>
        </p:spPr>
      </p:pic>
      <p:pic>
        <p:nvPicPr>
          <p:cNvPr id="10" name="Obrázek 9" descr="THREE.JPG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611560" y="4221088"/>
            <a:ext cx="2303537" cy="2303537"/>
          </a:xfrm>
          <a:prstGeom prst="rect">
            <a:avLst/>
          </a:prstGeom>
        </p:spPr>
      </p:pic>
      <p:pic>
        <p:nvPicPr>
          <p:cNvPr id="12" name="Obrázek 11" descr="TEN.gif"/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>
            <a:off x="4355976" y="404664"/>
            <a:ext cx="3086100" cy="1571625"/>
          </a:xfrm>
          <a:prstGeom prst="rect">
            <a:avLst/>
          </a:prstGeom>
        </p:spPr>
      </p:pic>
      <p:sp>
        <p:nvSpPr>
          <p:cNvPr id="13" name="TextovéPole 12"/>
          <p:cNvSpPr txBox="1"/>
          <p:nvPr/>
        </p:nvSpPr>
        <p:spPr>
          <a:xfrm>
            <a:off x="8244408" y="1268760"/>
            <a:ext cx="4320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1</a:t>
            </a:r>
            <a:endParaRPr lang="cs-CZ" sz="36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740352" y="3212976"/>
            <a:ext cx="4320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2</a:t>
            </a:r>
            <a:endParaRPr lang="cs-CZ" sz="36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195736" y="5733256"/>
            <a:ext cx="4320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3</a:t>
            </a:r>
            <a:endParaRPr lang="cs-CZ" sz="36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627784" y="3717032"/>
            <a:ext cx="4320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4</a:t>
            </a:r>
            <a:endParaRPr lang="cs-CZ" sz="36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932040" y="3429000"/>
            <a:ext cx="4320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5</a:t>
            </a:r>
            <a:endParaRPr lang="cs-CZ" sz="36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004048" y="5589240"/>
            <a:ext cx="4320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6</a:t>
            </a:r>
            <a:endParaRPr lang="cs-CZ" sz="36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812360" y="5661248"/>
            <a:ext cx="4320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7</a:t>
            </a:r>
            <a:endParaRPr lang="cs-CZ" sz="36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195736" y="1124744"/>
            <a:ext cx="4320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8</a:t>
            </a:r>
            <a:endParaRPr lang="cs-CZ" sz="36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635896" y="764704"/>
            <a:ext cx="4320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9</a:t>
            </a:r>
            <a:endParaRPr lang="cs-CZ" sz="36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076056" y="332656"/>
            <a:ext cx="7200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10</a:t>
            </a:r>
            <a:endParaRPr lang="cs-CZ" sz="36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260648"/>
            <a:ext cx="36724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HOW MANY?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Obrázek 2" descr="THREE-TEST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67544" y="4005064"/>
            <a:ext cx="2520280" cy="2520280"/>
          </a:xfrm>
          <a:prstGeom prst="rect">
            <a:avLst/>
          </a:prstGeom>
        </p:spPr>
      </p:pic>
      <p:pic>
        <p:nvPicPr>
          <p:cNvPr id="4" name="Obrázek 3" descr="FIVE-TEST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868144" y="188640"/>
            <a:ext cx="3095625" cy="3095625"/>
          </a:xfrm>
          <a:prstGeom prst="rect">
            <a:avLst/>
          </a:prstGeom>
        </p:spPr>
      </p:pic>
      <p:pic>
        <p:nvPicPr>
          <p:cNvPr id="5" name="Obrázek 4" descr="SIX-TEST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868144" y="3789040"/>
            <a:ext cx="2807593" cy="2807593"/>
          </a:xfrm>
          <a:prstGeom prst="rect">
            <a:avLst/>
          </a:prstGeom>
        </p:spPr>
      </p:pic>
      <p:pic>
        <p:nvPicPr>
          <p:cNvPr id="6" name="Obrázek 5" descr="TWO-TEST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67544" y="908720"/>
            <a:ext cx="2808312" cy="2808312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3923928" y="1988840"/>
            <a:ext cx="208823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2 – TWO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3 – THREE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5 – FIVE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6 - SIX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260648"/>
            <a:ext cx="36724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HOW MANY?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Obrázek 2" descr="THREE-TEST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67544" y="4005064"/>
            <a:ext cx="2520280" cy="2520280"/>
          </a:xfrm>
          <a:prstGeom prst="rect">
            <a:avLst/>
          </a:prstGeom>
        </p:spPr>
      </p:pic>
      <p:pic>
        <p:nvPicPr>
          <p:cNvPr id="4" name="Obrázek 3" descr="FIVE-TEST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868144" y="188640"/>
            <a:ext cx="3095625" cy="3095625"/>
          </a:xfrm>
          <a:prstGeom prst="rect">
            <a:avLst/>
          </a:prstGeom>
        </p:spPr>
      </p:pic>
      <p:pic>
        <p:nvPicPr>
          <p:cNvPr id="5" name="Obrázek 4" descr="SIX-TEST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868144" y="3789040"/>
            <a:ext cx="2807593" cy="2807593"/>
          </a:xfrm>
          <a:prstGeom prst="rect">
            <a:avLst/>
          </a:prstGeom>
        </p:spPr>
      </p:pic>
      <p:pic>
        <p:nvPicPr>
          <p:cNvPr id="6" name="Obrázek 5" descr="TWO-TEST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67544" y="908720"/>
            <a:ext cx="2808312" cy="2808312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3923928" y="1988840"/>
            <a:ext cx="208823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2 – TWO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3 – THREE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5 – FIVE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6 - SIX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9" name="Přímá spojovací šipka 8"/>
          <p:cNvCxnSpPr/>
          <p:nvPr/>
        </p:nvCxnSpPr>
        <p:spPr>
          <a:xfrm flipH="1" flipV="1">
            <a:off x="1907704" y="1988840"/>
            <a:ext cx="1944216" cy="288032"/>
          </a:xfrm>
          <a:prstGeom prst="straightConnector1">
            <a:avLst/>
          </a:prstGeom>
          <a:ln w="1016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260648"/>
            <a:ext cx="36724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HOW MANY?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Obrázek 2" descr="THREE-TEST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67544" y="4005064"/>
            <a:ext cx="2520280" cy="2520280"/>
          </a:xfrm>
          <a:prstGeom prst="rect">
            <a:avLst/>
          </a:prstGeom>
        </p:spPr>
      </p:pic>
      <p:pic>
        <p:nvPicPr>
          <p:cNvPr id="4" name="Obrázek 3" descr="FIVE-TEST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868144" y="188640"/>
            <a:ext cx="3095625" cy="3095625"/>
          </a:xfrm>
          <a:prstGeom prst="rect">
            <a:avLst/>
          </a:prstGeom>
        </p:spPr>
      </p:pic>
      <p:pic>
        <p:nvPicPr>
          <p:cNvPr id="5" name="Obrázek 4" descr="SIX-TEST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868144" y="3789040"/>
            <a:ext cx="2807593" cy="2807593"/>
          </a:xfrm>
          <a:prstGeom prst="rect">
            <a:avLst/>
          </a:prstGeom>
        </p:spPr>
      </p:pic>
      <p:pic>
        <p:nvPicPr>
          <p:cNvPr id="6" name="Obrázek 5" descr="TWO-TEST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67544" y="908720"/>
            <a:ext cx="2808312" cy="2808312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3923928" y="1988840"/>
            <a:ext cx="208823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2 – TWO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3 – THREE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5 – FIVE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6 - SIX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9" name="Přímá spojovací šipka 8"/>
          <p:cNvCxnSpPr/>
          <p:nvPr/>
        </p:nvCxnSpPr>
        <p:spPr>
          <a:xfrm flipH="1" flipV="1">
            <a:off x="1907704" y="1988840"/>
            <a:ext cx="1944216" cy="288032"/>
          </a:xfrm>
          <a:prstGeom prst="straightConnector1">
            <a:avLst/>
          </a:prstGeom>
          <a:ln w="1016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 flipH="1">
            <a:off x="2699792" y="2708920"/>
            <a:ext cx="1152128" cy="2808312"/>
          </a:xfrm>
          <a:prstGeom prst="straightConnector1">
            <a:avLst/>
          </a:prstGeom>
          <a:ln w="1016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260648"/>
            <a:ext cx="36724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HOW MANY?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Obrázek 2" descr="THREE-TEST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67544" y="4005064"/>
            <a:ext cx="2520280" cy="2520280"/>
          </a:xfrm>
          <a:prstGeom prst="rect">
            <a:avLst/>
          </a:prstGeom>
        </p:spPr>
      </p:pic>
      <p:pic>
        <p:nvPicPr>
          <p:cNvPr id="4" name="Obrázek 3" descr="FIVE-TEST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868144" y="188640"/>
            <a:ext cx="3095625" cy="3095625"/>
          </a:xfrm>
          <a:prstGeom prst="rect">
            <a:avLst/>
          </a:prstGeom>
        </p:spPr>
      </p:pic>
      <p:pic>
        <p:nvPicPr>
          <p:cNvPr id="5" name="Obrázek 4" descr="SIX-TEST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868144" y="3789040"/>
            <a:ext cx="2807593" cy="2807593"/>
          </a:xfrm>
          <a:prstGeom prst="rect">
            <a:avLst/>
          </a:prstGeom>
        </p:spPr>
      </p:pic>
      <p:pic>
        <p:nvPicPr>
          <p:cNvPr id="6" name="Obrázek 5" descr="TWO-TEST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67544" y="908720"/>
            <a:ext cx="2808312" cy="2808312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3923928" y="1988840"/>
            <a:ext cx="208823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2 – TWO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3 – THREE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5 – FIVE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6 - SIX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9" name="Přímá spojovací šipka 8"/>
          <p:cNvCxnSpPr/>
          <p:nvPr/>
        </p:nvCxnSpPr>
        <p:spPr>
          <a:xfrm flipH="1" flipV="1">
            <a:off x="1907704" y="1988840"/>
            <a:ext cx="1944216" cy="288032"/>
          </a:xfrm>
          <a:prstGeom prst="straightConnector1">
            <a:avLst/>
          </a:prstGeom>
          <a:ln w="1016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 flipH="1">
            <a:off x="2699792" y="2708920"/>
            <a:ext cx="1152128" cy="2808312"/>
          </a:xfrm>
          <a:prstGeom prst="straightConnector1">
            <a:avLst/>
          </a:prstGeom>
          <a:ln w="1016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flipV="1">
            <a:off x="5580112" y="1988840"/>
            <a:ext cx="1512168" cy="1152128"/>
          </a:xfrm>
          <a:prstGeom prst="straightConnector1">
            <a:avLst/>
          </a:prstGeom>
          <a:ln w="1016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260648"/>
            <a:ext cx="36724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HOW MANY?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Obrázek 2" descr="THREE-TEST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67544" y="4005064"/>
            <a:ext cx="2520280" cy="2520280"/>
          </a:xfrm>
          <a:prstGeom prst="rect">
            <a:avLst/>
          </a:prstGeom>
        </p:spPr>
      </p:pic>
      <p:pic>
        <p:nvPicPr>
          <p:cNvPr id="4" name="Obrázek 3" descr="FIVE-TEST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868144" y="188640"/>
            <a:ext cx="3095625" cy="3095625"/>
          </a:xfrm>
          <a:prstGeom prst="rect">
            <a:avLst/>
          </a:prstGeom>
        </p:spPr>
      </p:pic>
      <p:pic>
        <p:nvPicPr>
          <p:cNvPr id="5" name="Obrázek 4" descr="SIX-TEST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868144" y="3789040"/>
            <a:ext cx="2807593" cy="2807593"/>
          </a:xfrm>
          <a:prstGeom prst="rect">
            <a:avLst/>
          </a:prstGeom>
        </p:spPr>
      </p:pic>
      <p:pic>
        <p:nvPicPr>
          <p:cNvPr id="6" name="Obrázek 5" descr="TWO-TEST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67544" y="908720"/>
            <a:ext cx="2808312" cy="2808312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3923928" y="1988840"/>
            <a:ext cx="208823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2 – TWO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3 – THREE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5 – FIVE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6 - SIX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9" name="Přímá spojovací šipka 8"/>
          <p:cNvCxnSpPr/>
          <p:nvPr/>
        </p:nvCxnSpPr>
        <p:spPr>
          <a:xfrm flipH="1" flipV="1">
            <a:off x="1907704" y="1988840"/>
            <a:ext cx="1944216" cy="288032"/>
          </a:xfrm>
          <a:prstGeom prst="straightConnector1">
            <a:avLst/>
          </a:prstGeom>
          <a:ln w="1016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 flipH="1">
            <a:off x="2699792" y="2708920"/>
            <a:ext cx="1152128" cy="2808312"/>
          </a:xfrm>
          <a:prstGeom prst="straightConnector1">
            <a:avLst/>
          </a:prstGeom>
          <a:ln w="1016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flipV="1">
            <a:off x="5580112" y="1988840"/>
            <a:ext cx="1512168" cy="1152128"/>
          </a:xfrm>
          <a:prstGeom prst="straightConnector1">
            <a:avLst/>
          </a:prstGeom>
          <a:ln w="1016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>
            <a:off x="5292080" y="3573016"/>
            <a:ext cx="1080120" cy="1800200"/>
          </a:xfrm>
          <a:prstGeom prst="straightConnector1">
            <a:avLst/>
          </a:prstGeom>
          <a:ln w="1016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1472" y="714356"/>
            <a:ext cx="7715304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Zdroj:</a:t>
            </a:r>
          </a:p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Vlastní tvorba</a:t>
            </a:r>
          </a:p>
          <a:p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Použité zdroje:</a:t>
            </a:r>
          </a:p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  <a:hlinkClick r:id="rId2"/>
              </a:rPr>
              <a:t>www.office.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microsoft.com</a:t>
            </a: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Žáci se pouze seznámí s číslovkami 0 -20 a za použití interaktivní tabule či na počítači přiřazují správná čísla k obrázkům. Zatím čísla nepíší, pouze procvičují grafické vnímání slova označující počet.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243</TotalTime>
  <Words>225</Words>
  <Application>Microsoft Office PowerPoint</Application>
  <PresentationFormat>Předvádění na obrazovce (4:3)</PresentationFormat>
  <Paragraphs>113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Autor:</dc:title>
  <dc:creator>NB</dc:creator>
  <cp:lastModifiedBy>NB</cp:lastModifiedBy>
  <cp:revision>33</cp:revision>
  <dcterms:created xsi:type="dcterms:W3CDTF">2011-12-27T20:15:32Z</dcterms:created>
  <dcterms:modified xsi:type="dcterms:W3CDTF">2012-03-31T17:30:34Z</dcterms:modified>
</cp:coreProperties>
</file>