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 l="-27000" r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8746153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</a:t>
                      </a:r>
                      <a:r>
                        <a:rPr lang="cs-CZ" sz="2400" baseline="0" dirty="0" smtClean="0"/>
                        <a:t>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21.3.2012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VY_32_INOVACE_04_Anglický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dirty="0" smtClean="0"/>
                        <a:t> -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dirty="0" err="1" smtClean="0"/>
                        <a:t>Colours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556792"/>
            <a:ext cx="32403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BROWN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BLUE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RED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556792"/>
            <a:ext cx="32403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BROWN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BLUE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RED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8529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556792"/>
            <a:ext cx="32403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BROWN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BLUE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8529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556792"/>
            <a:ext cx="32403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BROWN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BLUE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8529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556792"/>
            <a:ext cx="32403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BROWN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BLUE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8529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556792"/>
            <a:ext cx="32403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BROWN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8529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556792"/>
            <a:ext cx="32403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8529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292494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20" y="1340768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8529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292494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5531123" cy="548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1166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20" y="1340768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YELLOW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8529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50851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78904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292494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1340768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85794"/>
            <a:ext cx="7500990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Předpokládá se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že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žáci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již některé základní barvy v anglickém jazyce znají, takže tento materiál slouží jako opakovací, diagnostický i výukový, a to pro nejmenší věkovou kategorii.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Žáci přiřazují základní barvy k jednotlivým výsečím.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172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39</cp:revision>
  <dcterms:created xsi:type="dcterms:W3CDTF">2011-12-27T20:15:32Z</dcterms:created>
  <dcterms:modified xsi:type="dcterms:W3CDTF">2012-03-31T17:32:03Z</dcterms:modified>
</cp:coreProperties>
</file>