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7" r:id="rId2"/>
    <p:sldId id="258" r:id="rId3"/>
    <p:sldId id="259" r:id="rId4"/>
    <p:sldId id="268" r:id="rId5"/>
    <p:sldId id="260" r:id="rId6"/>
    <p:sldId id="270" r:id="rId7"/>
    <p:sldId id="261" r:id="rId8"/>
    <p:sldId id="272" r:id="rId9"/>
    <p:sldId id="262" r:id="rId10"/>
    <p:sldId id="265" r:id="rId11"/>
    <p:sldId id="263" r:id="rId12"/>
    <p:sldId id="273" r:id="rId13"/>
    <p:sldId id="274" r:id="rId14"/>
    <p:sldId id="275" r:id="rId15"/>
    <p:sldId id="276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VY_32_INOVACE_13_Konverzace v Aj 6. </a:t>
          </a:r>
          <a:r>
            <a:rPr lang="cs-CZ" sz="2000" baseline="0" dirty="0" err="1" smtClean="0"/>
            <a:t>ročník_Food</a:t>
          </a:r>
          <a:r>
            <a:rPr lang="cs-CZ" sz="2000" baseline="0" dirty="0" smtClean="0"/>
            <a:t>, drink - lunch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Lenka Hrnčířová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Food, drink - lunch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432F42-93DA-4811-9662-3F43BCD1A9B9}" type="presOf" srcId="{4C35D32F-0EAB-4CD7-82EE-45574DC2A586}" destId="{8BEBB6EC-1DAA-4CAC-8A25-BC0FCBD5DBD5}" srcOrd="0" destOrd="0" presId="urn:microsoft.com/office/officeart/2005/8/layout/target3"/>
    <dgm:cxn modelId="{30A8690C-7657-4C23-94D5-3723267C0D09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E8B302F-AE41-4A99-8313-ABE927DE3E5C}" type="presOf" srcId="{B651F6E3-6281-48DB-9319-2AEAFDAE7572}" destId="{6BB5E863-4638-4E1D-BFDE-399D028AC4ED}" srcOrd="1" destOrd="0" presId="urn:microsoft.com/office/officeart/2005/8/layout/target3"/>
    <dgm:cxn modelId="{97781614-673C-4E1D-8054-D22B97CB1A7B}" type="presOf" srcId="{D8197B8C-B260-4A16-BDF4-0947B075E274}" destId="{25B08C86-7E15-44DC-BE7F-FFB55DD49D12}" srcOrd="0" destOrd="0" presId="urn:microsoft.com/office/officeart/2005/8/layout/target3"/>
    <dgm:cxn modelId="{867462BC-5E97-4F3C-A177-DED82F746262}" type="presOf" srcId="{D1B46980-6531-4606-95E6-44980827E919}" destId="{2BE915AB-18AA-4053-B92C-3BFC9ED204BB}" srcOrd="1" destOrd="0" presId="urn:microsoft.com/office/officeart/2005/8/layout/target3"/>
    <dgm:cxn modelId="{88E64044-5B7D-4ECA-985A-863257F550AB}" type="presOf" srcId="{D1D4F407-5343-4D3F-B5B9-D407B03CAEB4}" destId="{AED2198E-93D5-4001-81B4-73124B309672}" srcOrd="1" destOrd="0" presId="urn:microsoft.com/office/officeart/2005/8/layout/target3"/>
    <dgm:cxn modelId="{0EC8291B-E738-4FAB-A23B-D74147F5956E}" type="presOf" srcId="{D1D4F407-5343-4D3F-B5B9-D407B03CAEB4}" destId="{D005CE8C-CC26-4C3E-AC11-E15060ECD759}" srcOrd="0" destOrd="0" presId="urn:microsoft.com/office/officeart/2005/8/layout/target3"/>
    <dgm:cxn modelId="{152873E3-9921-4F31-BCE2-8443FAF1D7F6}" type="presOf" srcId="{D1B46980-6531-4606-95E6-44980827E919}" destId="{6140AFEC-043D-4C43-A2F9-D0F5331DF3A3}" srcOrd="0" destOrd="0" presId="urn:microsoft.com/office/officeart/2005/8/layout/target3"/>
    <dgm:cxn modelId="{719DFC28-55D8-4F3A-BAE0-3C3BFE546384}" type="presOf" srcId="{B651F6E3-6281-48DB-9319-2AEAFDAE7572}" destId="{619D679B-A015-4ECF-8348-D1034C574F40}" srcOrd="0" destOrd="0" presId="urn:microsoft.com/office/officeart/2005/8/layout/target3"/>
    <dgm:cxn modelId="{B62550D9-31A0-46B2-A1BD-B56BF09D59B2}" type="presOf" srcId="{4C35D32F-0EAB-4CD7-82EE-45574DC2A586}" destId="{890E4F0B-2866-4A3F-A3C7-2A14B1797930}" srcOrd="1" destOrd="0" presId="urn:microsoft.com/office/officeart/2005/8/layout/target3"/>
    <dgm:cxn modelId="{F5720EC3-7369-4183-ADEA-49BB5AA7B81F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E86EEFC-E607-4202-B334-BE321658D6F3}" type="presParOf" srcId="{333A1088-737F-45CB-B68E-254E46348037}" destId="{F5ABB229-8D3B-4694-996A-96F23CF14429}" srcOrd="0" destOrd="0" presId="urn:microsoft.com/office/officeart/2005/8/layout/target3"/>
    <dgm:cxn modelId="{92F9E9D0-B600-452F-9928-0ACD7E321754}" type="presParOf" srcId="{333A1088-737F-45CB-B68E-254E46348037}" destId="{F41139FD-01EE-4571-8B17-4FB00FC51163}" srcOrd="1" destOrd="0" presId="urn:microsoft.com/office/officeart/2005/8/layout/target3"/>
    <dgm:cxn modelId="{8949DE8E-5143-4B2B-BDCC-9DDC8EF36E11}" type="presParOf" srcId="{333A1088-737F-45CB-B68E-254E46348037}" destId="{D005CE8C-CC26-4C3E-AC11-E15060ECD759}" srcOrd="2" destOrd="0" presId="urn:microsoft.com/office/officeart/2005/8/layout/target3"/>
    <dgm:cxn modelId="{558DF8BA-6E24-4FCD-A1AB-1873FC3F22C7}" type="presParOf" srcId="{333A1088-737F-45CB-B68E-254E46348037}" destId="{2C702D82-9B77-49B7-9568-BB8EB47C3372}" srcOrd="3" destOrd="0" presId="urn:microsoft.com/office/officeart/2005/8/layout/target3"/>
    <dgm:cxn modelId="{E509EEBE-2184-48FE-9A6B-9AACAD4FEC1D}" type="presParOf" srcId="{333A1088-737F-45CB-B68E-254E46348037}" destId="{A52A0455-90FF-4808-ABD0-F02540D31D5A}" srcOrd="4" destOrd="0" presId="urn:microsoft.com/office/officeart/2005/8/layout/target3"/>
    <dgm:cxn modelId="{10ED7B9E-407F-4D75-BB7C-9AC231FDDC9F}" type="presParOf" srcId="{333A1088-737F-45CB-B68E-254E46348037}" destId="{6140AFEC-043D-4C43-A2F9-D0F5331DF3A3}" srcOrd="5" destOrd="0" presId="urn:microsoft.com/office/officeart/2005/8/layout/target3"/>
    <dgm:cxn modelId="{9F621061-905D-4D9F-AF96-B8661DAAE6DC}" type="presParOf" srcId="{333A1088-737F-45CB-B68E-254E46348037}" destId="{9358AC05-5D7D-4327-9F80-1AD486AEA664}" srcOrd="6" destOrd="0" presId="urn:microsoft.com/office/officeart/2005/8/layout/target3"/>
    <dgm:cxn modelId="{1A81F05C-6A15-47F3-B81D-216F1F097807}" type="presParOf" srcId="{333A1088-737F-45CB-B68E-254E46348037}" destId="{313FC574-E1CD-4FB4-B054-0B805CE0447D}" srcOrd="7" destOrd="0" presId="urn:microsoft.com/office/officeart/2005/8/layout/target3"/>
    <dgm:cxn modelId="{18F33F18-E9C8-4EFB-8304-B14BFFEA8922}" type="presParOf" srcId="{333A1088-737F-45CB-B68E-254E46348037}" destId="{619D679B-A015-4ECF-8348-D1034C574F40}" srcOrd="8" destOrd="0" presId="urn:microsoft.com/office/officeart/2005/8/layout/target3"/>
    <dgm:cxn modelId="{6290F1E6-9961-48E9-9409-C51315B655C4}" type="presParOf" srcId="{333A1088-737F-45CB-B68E-254E46348037}" destId="{322283A8-4A27-4CDA-BAE3-F381106A9174}" srcOrd="9" destOrd="0" presId="urn:microsoft.com/office/officeart/2005/8/layout/target3"/>
    <dgm:cxn modelId="{43ED1D44-7958-447A-9923-24069D885F29}" type="presParOf" srcId="{333A1088-737F-45CB-B68E-254E46348037}" destId="{FFC9F71D-1B4F-4AD9-A4A6-86ADEFC8AF5C}" srcOrd="10" destOrd="0" presId="urn:microsoft.com/office/officeart/2005/8/layout/target3"/>
    <dgm:cxn modelId="{3257392D-D1F8-49FE-B053-03D0A3AC1610}" type="presParOf" srcId="{333A1088-737F-45CB-B68E-254E46348037}" destId="{25B08C86-7E15-44DC-BE7F-FFB55DD49D12}" srcOrd="11" destOrd="0" presId="urn:microsoft.com/office/officeart/2005/8/layout/target3"/>
    <dgm:cxn modelId="{348F2C47-FF3A-4AD7-8611-064895DF83E3}" type="presParOf" srcId="{333A1088-737F-45CB-B68E-254E46348037}" destId="{76644BE8-9D7C-4C09-B250-3D10AF48CBB7}" srcOrd="12" destOrd="0" presId="urn:microsoft.com/office/officeart/2005/8/layout/target3"/>
    <dgm:cxn modelId="{4CBFDE03-CFCB-4E9F-9442-9BF35212ECFA}" type="presParOf" srcId="{333A1088-737F-45CB-B68E-254E46348037}" destId="{EE85B701-7295-41C0-BA7A-34D3756A2AE6}" srcOrd="13" destOrd="0" presId="urn:microsoft.com/office/officeart/2005/8/layout/target3"/>
    <dgm:cxn modelId="{B33E6235-13DE-4B0A-90D8-356667226749}" type="presParOf" srcId="{333A1088-737F-45CB-B68E-254E46348037}" destId="{8BEBB6EC-1DAA-4CAC-8A25-BC0FCBD5DBD5}" srcOrd="14" destOrd="0" presId="urn:microsoft.com/office/officeart/2005/8/layout/target3"/>
    <dgm:cxn modelId="{76CA3388-DD3F-4A89-9EC9-74F413AECACB}" type="presParOf" srcId="{333A1088-737F-45CB-B68E-254E46348037}" destId="{AED2198E-93D5-4001-81B4-73124B309672}" srcOrd="15" destOrd="0" presId="urn:microsoft.com/office/officeart/2005/8/layout/target3"/>
    <dgm:cxn modelId="{D178B552-CFBF-4A07-AEBA-6905DA473A55}" type="presParOf" srcId="{333A1088-737F-45CB-B68E-254E46348037}" destId="{2BE915AB-18AA-4053-B92C-3BFC9ED204BB}" srcOrd="16" destOrd="0" presId="urn:microsoft.com/office/officeart/2005/8/layout/target3"/>
    <dgm:cxn modelId="{CB7F1870-2078-43AC-911D-1CA281223E2C}" type="presParOf" srcId="{333A1088-737F-45CB-B68E-254E46348037}" destId="{6BB5E863-4638-4E1D-BFDE-399D028AC4ED}" srcOrd="17" destOrd="0" presId="urn:microsoft.com/office/officeart/2005/8/layout/target3"/>
    <dgm:cxn modelId="{D11B63AE-26FC-4F29-8B19-387241798555}" type="presParOf" srcId="{333A1088-737F-45CB-B68E-254E46348037}" destId="{5A5FFA88-C948-4069-8E93-59FA12366E83}" srcOrd="18" destOrd="0" presId="urn:microsoft.com/office/officeart/2005/8/layout/target3"/>
    <dgm:cxn modelId="{8D41BC48-7539-47ED-859A-682ACE76DF2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Lenka Hrnčířová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VY_32_INOVACE_13_Konverzace v Aj 6. </a:t>
          </a:r>
          <a:r>
            <a:rPr lang="cs-CZ" sz="2000" kern="1200" baseline="0" dirty="0" err="1" smtClean="0"/>
            <a:t>ročník_Food</a:t>
          </a:r>
          <a:r>
            <a:rPr lang="cs-CZ" sz="2000" kern="1200" baseline="0" dirty="0" smtClean="0"/>
            <a:t>, drink - lunch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Food, drink - lunch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7A08E9-4433-4B9D-8006-605E78A045A6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9DDFA4-CE15-4947-BF97-44F487C5BF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634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D6B1-480F-48EF-AA24-D0176997CD9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1797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9DDFA4-CE15-4947-BF97-44F487C5BF5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9304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9DDFA4-CE15-4947-BF97-44F487C5BF5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3644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9DDFA4-CE15-4947-BF97-44F487C5BF5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3644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9DDFA4-CE15-4947-BF97-44F487C5BF5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5693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9DDFA4-CE15-4947-BF97-44F487C5BF5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5693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9DDFA4-CE15-4947-BF97-44F487C5BF5D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3710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9DDFA4-CE15-4947-BF97-44F487C5BF5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3710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9DDFA4-CE15-4947-BF97-44F487C5BF5D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902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9DDFA4-CE15-4947-BF97-44F487C5BF5D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20139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9DDFA4-CE15-4947-BF97-44F487C5BF5D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9192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9DDFA4-CE15-4947-BF97-44F487C5BF5D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2830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9DDFA4-CE15-4947-BF97-44F487C5BF5D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4997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9DDFA4-CE15-4947-BF97-44F487C5BF5D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5438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9DDFA4-CE15-4947-BF97-44F487C5BF5D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9812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9DDFA4-CE15-4947-BF97-44F487C5BF5D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63676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BBCF7CB-6F7C-4AFD-8EA7-EC18D5237126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974B835-3787-42CB-8837-EC0E7122CD5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BBCF7CB-6F7C-4AFD-8EA7-EC18D5237126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974B835-3787-42CB-8837-EC0E7122CD5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BBCF7CB-6F7C-4AFD-8EA7-EC18D5237126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974B835-3787-42CB-8837-EC0E7122CD5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CF7CB-6F7C-4AFD-8EA7-EC18D5237126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4B835-3787-42CB-8837-EC0E7122CD5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CF7CB-6F7C-4AFD-8EA7-EC18D5237126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4B835-3787-42CB-8837-EC0E7122CD5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BBCF7CB-6F7C-4AFD-8EA7-EC18D5237126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974B835-3787-42CB-8837-EC0E7122CD5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CF7CB-6F7C-4AFD-8EA7-EC18D5237126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4B835-3787-42CB-8837-EC0E7122CD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BBCF7CB-6F7C-4AFD-8EA7-EC18D5237126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974B835-3787-42CB-8837-EC0E7122CD5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BBCF7CB-6F7C-4AFD-8EA7-EC18D5237126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974B835-3787-42CB-8837-EC0E7122CD5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CF7CB-6F7C-4AFD-8EA7-EC18D5237126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4B835-3787-42CB-8837-EC0E7122CD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CF7CB-6F7C-4AFD-8EA7-EC18D5237126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4B835-3787-42CB-8837-EC0E7122CD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BBCF7CB-6F7C-4AFD-8EA7-EC18D5237126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974B835-3787-42CB-8837-EC0E7122CD5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5305873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832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79928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Konverzace v AJ, 6. ročník  - Food, drink – lunch</a:t>
            </a:r>
          </a:p>
          <a:p>
            <a:endParaRPr lang="cs-CZ" sz="2400" dirty="0"/>
          </a:p>
          <a:p>
            <a:pPr marL="457200" indent="-457200">
              <a:buAutoNum type="arabicParenR"/>
            </a:pPr>
            <a:r>
              <a:rPr lang="cs-CZ" sz="2400" dirty="0" smtClean="0"/>
              <a:t>Přiřazení  obrázků ke jménům – jídla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Jména polévek  a nápojů– doplnit český překlad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SP – odpovědět na otázku: Co máš rád k obědu?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- kontrola, nácvik dialogu ve dvojicích</a:t>
            </a:r>
          </a:p>
          <a:p>
            <a:pPr marL="457200" indent="-457200">
              <a:buAutoNum type="arabicParenR" startAt="4"/>
            </a:pPr>
            <a:r>
              <a:rPr lang="cs-CZ" sz="2400" dirty="0" smtClean="0"/>
              <a:t>Další otázky  se zpětnou  kontrolou </a:t>
            </a:r>
          </a:p>
          <a:p>
            <a:pPr marL="457200" indent="-457200">
              <a:buAutoNum type="arabicParenR" startAt="4"/>
            </a:pP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Pomůcky: fixy na </a:t>
            </a:r>
            <a:r>
              <a:rPr lang="cs-CZ" sz="2400" smtClean="0"/>
              <a:t>interaktivní tabuli</a:t>
            </a:r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17186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525175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Food, drink  - lunch</a:t>
            </a:r>
          </a:p>
          <a:p>
            <a:endParaRPr lang="cs-CZ" sz="2800" b="1" u="sng" dirty="0"/>
          </a:p>
          <a:p>
            <a:r>
              <a:rPr lang="cs-CZ" sz="2800" b="1" dirty="0" err="1" smtClean="0"/>
              <a:t>Match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pictures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with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names</a:t>
            </a:r>
            <a:endParaRPr lang="cs-CZ" sz="2800" b="1" dirty="0" smtClean="0"/>
          </a:p>
          <a:p>
            <a:endParaRPr lang="cs-CZ" sz="2800" b="1" dirty="0"/>
          </a:p>
          <a:p>
            <a:endParaRPr lang="cs-CZ" sz="2800" b="1" dirty="0"/>
          </a:p>
        </p:txBody>
      </p:sp>
      <p:pic>
        <p:nvPicPr>
          <p:cNvPr id="1026" name="Picture 2" descr="http://ts2.mm.bing.net/images/thumbnail.aspx?q=1521826408817&amp;id=19634b614e04773297fe3efcc815c4ff&amp;url=http%3a%2f%2fatinabc.blox.pl%2fresource%2fknedliki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39807"/>
            <a:ext cx="2160240" cy="1807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ts3.mm.bing.net/images/thumbnail.aspx?q=1450376900422&amp;id=d89a9a0d72aaf0fcdb1c462d181c3c5b&amp;url=http%3a%2f%2fwww.dietologie.cz%2frecepty%2fhlavni-jidla-jidelnicek%2fcocka-na-kyselo-s-vejcem%2fcocka_na_kyselo_s_vejce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616002"/>
            <a:ext cx="2344291" cy="1928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ts1.mm.bing.net/images/thumbnail.aspx?q=1576836734752&amp;id=1b523e69aa4ab0c3f112c5bd9b54ae0a&amp;url=http%3a%2f%2fwww.osvalech.cz%2fimages%2ffazol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4038" y="2659811"/>
            <a:ext cx="2304256" cy="172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ts2.mm.bing.net/images/thumbnail.aspx?q=1520060863685&amp;id=878fcf45f77ed6298a44525f979d2489&amp;url=http%3a%2f%2fimg.poslirecept.cz%2frecipes%2flightbox%2f173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639807"/>
            <a:ext cx="2083994" cy="167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5661248"/>
            <a:ext cx="10156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0070C0"/>
                </a:solidFill>
              </a:rPr>
              <a:t>b</a:t>
            </a:r>
            <a:r>
              <a:rPr lang="cs-CZ" sz="2800" b="1" dirty="0" err="1" smtClean="0">
                <a:solidFill>
                  <a:srgbClr val="0070C0"/>
                </a:solidFill>
              </a:rPr>
              <a:t>eans</a:t>
            </a:r>
            <a:r>
              <a:rPr lang="cs-CZ" sz="2800" b="1" dirty="0" smtClean="0">
                <a:solidFill>
                  <a:srgbClr val="0070C0"/>
                </a:solidFill>
              </a:rPr>
              <a:t>     </a:t>
            </a:r>
            <a:r>
              <a:rPr lang="cs-CZ" sz="2800" b="1" dirty="0" err="1" smtClean="0">
                <a:solidFill>
                  <a:srgbClr val="0070C0"/>
                </a:solidFill>
              </a:rPr>
              <a:t>dumplings</a:t>
            </a:r>
            <a:r>
              <a:rPr lang="cs-CZ" sz="2800" b="1" dirty="0" smtClean="0">
                <a:solidFill>
                  <a:srgbClr val="0070C0"/>
                </a:solidFill>
              </a:rPr>
              <a:t>      </a:t>
            </a:r>
            <a:r>
              <a:rPr lang="cs-CZ" sz="2800" b="1" dirty="0" err="1" smtClean="0">
                <a:solidFill>
                  <a:srgbClr val="0070C0"/>
                </a:solidFill>
              </a:rPr>
              <a:t>noodles</a:t>
            </a:r>
            <a:r>
              <a:rPr lang="cs-CZ" sz="2800" b="1" dirty="0" smtClean="0">
                <a:solidFill>
                  <a:srgbClr val="0070C0"/>
                </a:solidFill>
              </a:rPr>
              <a:t>         </a:t>
            </a:r>
            <a:r>
              <a:rPr lang="cs-CZ" sz="2800" b="1" dirty="0" err="1" smtClean="0">
                <a:solidFill>
                  <a:srgbClr val="0070C0"/>
                </a:solidFill>
              </a:rPr>
              <a:t>lentils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5059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1952779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>
                <a:solidFill>
                  <a:srgbClr val="FF0000"/>
                </a:solidFill>
              </a:rPr>
              <a:t>Checking</a:t>
            </a:r>
            <a:endParaRPr lang="cs-CZ" sz="2800" b="1" u="sng" dirty="0" smtClean="0">
              <a:solidFill>
                <a:srgbClr val="FF0000"/>
              </a:solidFill>
            </a:endParaRPr>
          </a:p>
          <a:p>
            <a:endParaRPr lang="cs-CZ" sz="2800" b="1" u="sng" dirty="0"/>
          </a:p>
          <a:p>
            <a:endParaRPr lang="cs-CZ" sz="2800" b="1" dirty="0"/>
          </a:p>
          <a:p>
            <a:endParaRPr lang="cs-CZ" sz="2800" b="1" dirty="0"/>
          </a:p>
        </p:txBody>
      </p:sp>
      <p:pic>
        <p:nvPicPr>
          <p:cNvPr id="1026" name="Picture 2" descr="http://ts2.mm.bing.net/images/thumbnail.aspx?q=1521826408817&amp;id=19634b614e04773297fe3efcc815c4ff&amp;url=http%3a%2f%2fatinabc.blox.pl%2fresource%2fknedliki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39807"/>
            <a:ext cx="2160240" cy="1807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ts3.mm.bing.net/images/thumbnail.aspx?q=1450376900422&amp;id=d89a9a0d72aaf0fcdb1c462d181c3c5b&amp;url=http%3a%2f%2fwww.dietologie.cz%2frecepty%2fhlavni-jidla-jidelnicek%2fcocka-na-kyselo-s-vejcem%2fcocka_na_kyselo_s_vejce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616002"/>
            <a:ext cx="2344291" cy="1928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ts1.mm.bing.net/images/thumbnail.aspx?q=1576836734752&amp;id=1b523e69aa4ab0c3f112c5bd9b54ae0a&amp;url=http%3a%2f%2fwww.osvalech.cz%2fimages%2ffazol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4038" y="2659811"/>
            <a:ext cx="2304256" cy="172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ts2.mm.bing.net/images/thumbnail.aspx?q=1520060863685&amp;id=878fcf45f77ed6298a44525f979d2489&amp;url=http%3a%2f%2fimg.poslirecept.cz%2frecipes%2flightbox%2f173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639807"/>
            <a:ext cx="2083994" cy="167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39159" y="5681290"/>
            <a:ext cx="87606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dumplings</a:t>
            </a:r>
            <a:r>
              <a:rPr lang="cs-CZ" sz="2800" b="1" dirty="0" smtClean="0">
                <a:solidFill>
                  <a:srgbClr val="FF0000"/>
                </a:solidFill>
              </a:rPr>
              <a:t>    </a:t>
            </a:r>
            <a:r>
              <a:rPr lang="cs-CZ" sz="2800" b="1" dirty="0" err="1" smtClean="0">
                <a:solidFill>
                  <a:srgbClr val="FF0000"/>
                </a:solidFill>
              </a:rPr>
              <a:t>lentils</a:t>
            </a:r>
            <a:r>
              <a:rPr lang="cs-CZ" sz="2800" b="1" dirty="0" smtClean="0">
                <a:solidFill>
                  <a:srgbClr val="FF0000"/>
                </a:solidFill>
              </a:rPr>
              <a:t>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beans</a:t>
            </a:r>
            <a:r>
              <a:rPr lang="cs-CZ" sz="2800" b="1" dirty="0" smtClean="0">
                <a:solidFill>
                  <a:srgbClr val="FF0000"/>
                </a:solidFill>
              </a:rPr>
              <a:t>      </a:t>
            </a:r>
            <a:r>
              <a:rPr lang="cs-CZ" sz="2800" b="1" dirty="0" err="1" smtClean="0">
                <a:solidFill>
                  <a:srgbClr val="FF0000"/>
                </a:solidFill>
              </a:rPr>
              <a:t>noodles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8368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ts4.mm.bing.net/images/thumbnail.aspx?q=1512511183147&amp;id=eb09c253ab7505ee9c95a9eee455174e&amp;url=http%3a%2f%2fwww.jfood.cz%2fprodukty_img%2fimg_034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36" y="0"/>
            <a:ext cx="2544217" cy="1840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ts4.mm.bing.net/images/thumbnail.aspx?q=1543399542519&amp;id=979f61f50dd98413cb7f5b17a50e8545&amp;url=http%3a%2f%2fwww.dunajostrava.cz%2fportals%2f38%2fSys30%2ffotoShort%2f1727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8930" y="0"/>
            <a:ext cx="2351013" cy="1763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ts4.mm.bing.net/images/thumbnail.aspx?q=1504311645643&amp;id=4e30e8e0c3fa7b452c014205e0c1573d&amp;url=http%3a%2f%2fmanek.bloguje.cz%2fimg%2fdusenaryba.bmp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48967"/>
            <a:ext cx="1885950" cy="140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ts4.mm.bing.net/images/thumbnail.aspx?q=1504881940027&amp;id=e0e53ed1033b4fc2ddb9381c8fdbaed3&amp;url=http%3a%2f%2fwww.vareni.cz%2finclude%2fir%2fslovnik%2fryze%2fryze--c190xc19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5349" y="119629"/>
            <a:ext cx="15240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ts2.mm.bing.net/images/thumbnail.aspx?q=1533373515017&amp;id=3f10df3183b9381d44f80f499db32230&amp;url=http%3a%2f%2fwww.webareal.cz%2ffotky4843%2ffotos%2f_vyrn_422sekana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3494" y="3468041"/>
            <a:ext cx="1524000" cy="118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ts2.mm.bing.net/images/thumbnail.aspx?q=1573683921973&amp;id=ec8c095ca7cc3c5398d19c72ba59d5a2&amp;url=http%3a%2f%2fwww.tradicnirecepty.cz%2fjidla%2fhovezi-gulas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16026"/>
            <a:ext cx="1836615" cy="1433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ts1.mm.bing.net/images/thumbnail.aspx?q=1545363525172&amp;id=5b941075d1ed9b9fec69a10e335ec9da&amp;url=http%3a%2f%2fwww.seleterie.cz%2fgalerie_seleterie%2fimg00028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7059" y="3192970"/>
            <a:ext cx="201622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036" y="2348880"/>
            <a:ext cx="89201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0070C0"/>
                </a:solidFill>
              </a:rPr>
              <a:t>p</a:t>
            </a:r>
            <a:r>
              <a:rPr lang="cs-CZ" sz="2800" b="1" dirty="0" err="1" smtClean="0">
                <a:solidFill>
                  <a:srgbClr val="0070C0"/>
                </a:solidFill>
              </a:rPr>
              <a:t>otatoes</a:t>
            </a:r>
            <a:r>
              <a:rPr lang="cs-CZ" sz="2800" b="1" dirty="0" smtClean="0">
                <a:solidFill>
                  <a:srgbClr val="0070C0"/>
                </a:solidFill>
              </a:rPr>
              <a:t>          </a:t>
            </a:r>
            <a:r>
              <a:rPr lang="cs-CZ" sz="2800" b="1" dirty="0" err="1" smtClean="0">
                <a:solidFill>
                  <a:srgbClr val="0070C0"/>
                </a:solidFill>
              </a:rPr>
              <a:t>rice</a:t>
            </a:r>
            <a:r>
              <a:rPr lang="cs-CZ" sz="2800" b="1" dirty="0" smtClean="0">
                <a:solidFill>
                  <a:srgbClr val="0070C0"/>
                </a:solidFill>
              </a:rPr>
              <a:t>          </a:t>
            </a:r>
            <a:r>
              <a:rPr lang="cs-CZ" sz="2800" b="1" dirty="0" err="1" smtClean="0">
                <a:solidFill>
                  <a:srgbClr val="0070C0"/>
                </a:solidFill>
              </a:rPr>
              <a:t>mushrooms</a:t>
            </a:r>
            <a:r>
              <a:rPr lang="cs-CZ" sz="2800" b="1" dirty="0" smtClean="0">
                <a:solidFill>
                  <a:srgbClr val="0070C0"/>
                </a:solidFill>
              </a:rPr>
              <a:t>       </a:t>
            </a:r>
            <a:r>
              <a:rPr lang="cs-CZ" sz="2800" b="1" dirty="0" err="1" smtClean="0">
                <a:solidFill>
                  <a:srgbClr val="0070C0"/>
                </a:solidFill>
              </a:rPr>
              <a:t>chips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1" y="5517232"/>
            <a:ext cx="84046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0070C0"/>
                </a:solidFill>
              </a:rPr>
              <a:t>m</a:t>
            </a:r>
            <a:r>
              <a:rPr lang="cs-CZ" sz="2800" b="1" dirty="0" err="1" smtClean="0">
                <a:solidFill>
                  <a:srgbClr val="0070C0"/>
                </a:solidFill>
              </a:rPr>
              <a:t>eat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loaf</a:t>
            </a:r>
            <a:r>
              <a:rPr lang="cs-CZ" sz="2800" b="1" dirty="0" smtClean="0">
                <a:solidFill>
                  <a:srgbClr val="0070C0"/>
                </a:solidFill>
              </a:rPr>
              <a:t>         </a:t>
            </a:r>
            <a:r>
              <a:rPr lang="cs-CZ" sz="2800" b="1" dirty="0" err="1" smtClean="0">
                <a:solidFill>
                  <a:srgbClr val="0070C0"/>
                </a:solidFill>
              </a:rPr>
              <a:t>goulash</a:t>
            </a:r>
            <a:r>
              <a:rPr lang="cs-CZ" sz="2800" b="1" dirty="0" smtClean="0">
                <a:solidFill>
                  <a:srgbClr val="0070C0"/>
                </a:solidFill>
              </a:rPr>
              <a:t>     </a:t>
            </a:r>
            <a:r>
              <a:rPr lang="cs-CZ" sz="2800" b="1" dirty="0" err="1" smtClean="0">
                <a:solidFill>
                  <a:srgbClr val="0070C0"/>
                </a:solidFill>
              </a:rPr>
              <a:t>pork</a:t>
            </a:r>
            <a:r>
              <a:rPr lang="cs-CZ" sz="2800" b="1" dirty="0" smtClean="0">
                <a:solidFill>
                  <a:srgbClr val="0070C0"/>
                </a:solidFill>
              </a:rPr>
              <a:t>      </a:t>
            </a:r>
            <a:r>
              <a:rPr lang="cs-CZ" sz="2800" b="1" dirty="0" err="1" smtClean="0">
                <a:solidFill>
                  <a:srgbClr val="0070C0"/>
                </a:solidFill>
              </a:rPr>
              <a:t>fish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1393" y="262552"/>
            <a:ext cx="1972816" cy="1315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9980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ts4.mm.bing.net/images/thumbnail.aspx?q=1512511183147&amp;id=eb09c253ab7505ee9c95a9eee455174e&amp;url=http%3a%2f%2fwww.jfood.cz%2fprodukty_img%2fimg_034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36" y="0"/>
            <a:ext cx="2544217" cy="1840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ts4.mm.bing.net/images/thumbnail.aspx?q=1543399542519&amp;id=979f61f50dd98413cb7f5b17a50e8545&amp;url=http%3a%2f%2fwww.dunajostrava.cz%2fportals%2f38%2fSys30%2ffotoShort%2f1727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8930" y="0"/>
            <a:ext cx="2351013" cy="1763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ts4.mm.bing.net/images/thumbnail.aspx?q=1504311645643&amp;id=4e30e8e0c3fa7b452c014205e0c1573d&amp;url=http%3a%2f%2fmanek.bloguje.cz%2fimg%2fdusenaryba.bmp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48967"/>
            <a:ext cx="1885950" cy="140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ts4.mm.bing.net/images/thumbnail.aspx?q=1504881940027&amp;id=e0e53ed1033b4fc2ddb9381c8fdbaed3&amp;url=http%3a%2f%2fwww.vareni.cz%2finclude%2fir%2fslovnik%2fryze%2fryze--c190xc19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5349" y="119629"/>
            <a:ext cx="15240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ts2.mm.bing.net/images/thumbnail.aspx?q=1533373515017&amp;id=3f10df3183b9381d44f80f499db32230&amp;url=http%3a%2f%2fwww.webareal.cz%2ffotky4843%2ffotos%2f_vyrn_422sekana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3494" y="3468041"/>
            <a:ext cx="1524000" cy="118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ts2.mm.bing.net/images/thumbnail.aspx?q=1573683921973&amp;id=ec8c095ca7cc3c5398d19c72ba59d5a2&amp;url=http%3a%2f%2fwww.tradicnirecepty.cz%2fjidla%2fhovezi-gulas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16026"/>
            <a:ext cx="1836615" cy="1433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ts1.mm.bing.net/images/thumbnail.aspx?q=1545363525172&amp;id=5b941075d1ed9b9fec69a10e335ec9da&amp;url=http%3a%2f%2fwww.seleterie.cz%2fgalerie_seleterie%2fimg00028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7059" y="3192970"/>
            <a:ext cx="201622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1643630"/>
            <a:ext cx="87646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</a:t>
            </a:r>
            <a:r>
              <a:rPr lang="cs-CZ" sz="2800" b="1" dirty="0" err="1" smtClean="0">
                <a:solidFill>
                  <a:srgbClr val="FF0000"/>
                </a:solidFill>
              </a:rPr>
              <a:t>chips</a:t>
            </a:r>
            <a:r>
              <a:rPr lang="cs-CZ" sz="2800" b="1" dirty="0" smtClean="0">
                <a:solidFill>
                  <a:srgbClr val="FF0000"/>
                </a:solidFill>
              </a:rPr>
              <a:t> 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potatoes</a:t>
            </a:r>
            <a:r>
              <a:rPr lang="cs-CZ" sz="2800" b="1" dirty="0" smtClean="0">
                <a:solidFill>
                  <a:srgbClr val="FF0000"/>
                </a:solidFill>
              </a:rPr>
              <a:t>     </a:t>
            </a:r>
            <a:r>
              <a:rPr lang="cs-CZ" sz="2800" b="1" dirty="0" err="1" smtClean="0">
                <a:solidFill>
                  <a:srgbClr val="FF0000"/>
                </a:solidFill>
              </a:rPr>
              <a:t>rice</a:t>
            </a:r>
            <a:r>
              <a:rPr lang="cs-CZ" sz="2800" b="1" dirty="0" smtClean="0">
                <a:solidFill>
                  <a:srgbClr val="FF0000"/>
                </a:solidFill>
              </a:rPr>
              <a:t>     </a:t>
            </a:r>
            <a:r>
              <a:rPr lang="cs-CZ" sz="2800" b="1" dirty="0" err="1" smtClean="0">
                <a:solidFill>
                  <a:srgbClr val="FF0000"/>
                </a:solidFill>
              </a:rPr>
              <a:t>mushrooms</a:t>
            </a:r>
            <a:r>
              <a:rPr lang="cs-CZ" sz="2800" b="1" dirty="0" smtClean="0">
                <a:solidFill>
                  <a:srgbClr val="FF0000"/>
                </a:solidFill>
              </a:rPr>
              <a:t>      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1" y="5517232"/>
            <a:ext cx="84046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fish</a:t>
            </a:r>
            <a:r>
              <a:rPr lang="cs-CZ" sz="2800" b="1" dirty="0" smtClean="0">
                <a:solidFill>
                  <a:srgbClr val="FF0000"/>
                </a:solidFill>
              </a:rPr>
              <a:t>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meat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loaf</a:t>
            </a:r>
            <a:r>
              <a:rPr lang="cs-CZ" sz="2800" b="1" dirty="0" smtClean="0">
                <a:solidFill>
                  <a:srgbClr val="FF0000"/>
                </a:solidFill>
              </a:rPr>
              <a:t>      </a:t>
            </a:r>
            <a:r>
              <a:rPr lang="cs-CZ" sz="2800" b="1" dirty="0" err="1" smtClean="0">
                <a:solidFill>
                  <a:srgbClr val="FF0000"/>
                </a:solidFill>
              </a:rPr>
              <a:t>goulash</a:t>
            </a:r>
            <a:r>
              <a:rPr lang="cs-CZ" sz="2800" b="1" dirty="0" smtClean="0">
                <a:solidFill>
                  <a:srgbClr val="FF0000"/>
                </a:solidFill>
              </a:rPr>
              <a:t>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pork</a:t>
            </a:r>
            <a:r>
              <a:rPr lang="cs-CZ" sz="2800" b="1" dirty="0" smtClean="0">
                <a:solidFill>
                  <a:srgbClr val="FF0000"/>
                </a:solidFill>
              </a:rPr>
              <a:t>     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1393" y="262552"/>
            <a:ext cx="1972816" cy="1315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6404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ts3.mm.bing.net/images/thumbnail.aspx?q=1576701921138&amp;id=1df7a6eace10e06b50a701f740216028&amp;url=http%3a%2f%2fwww.toprecepty.cz%2ffotky_nahled%2f0005%2fn_p107068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144016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ts2.mm.bing.net/images/thumbnail.aspx?q=1519590908789&amp;id=7e484eddd7b3d0cd88cf2a4002af889e&amp;url=http%3a%2f%2fwww.bonella.cz%2fpublic%2fuserfiles%2fobrazky-clanky%2frecepty%2fpalacinky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4664"/>
            <a:ext cx="322862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ts2.mm.bing.net/images/thumbnail.aspx?q=1533341415089&amp;id=27100f95bb0d708707a30b75e5573953&amp;url=http%3a%2f%2fwww.pekarstvi-sumava.cz%2fimg_vyr%2fbramborak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02567"/>
            <a:ext cx="2190328" cy="2190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ts4.mm.bing.net/images/thumbnail.aspx?q=1512162340683&amp;id=410d0c94030f504bf6fe9db532893373&amp;url=http%3a%2f%2fprofile.ak.fbcdn.net%2fhprofile-ak-snc4%2f50263_197749491695_1401452_n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270" y="3816630"/>
            <a:ext cx="2160238" cy="162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ts1.mm.bing.net/images/thumbnail.aspx?q=1575206858624&amp;id=f4b163525cc9789886341aa29668f36d&amp;url=http%3a%2f%2fwww.kadincabulten.com%2fimages%2farticles%2fsalcali-biftek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912809"/>
            <a:ext cx="15240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ttp://ts2.mm.bing.net/images/thumbnail.aspx?q=1503920129489&amp;id=886d9967bbf1bb89215a8a7f0e3eb638&amp;url=http%3a%2f%2fstatic.akcniceny.cz%2ffoto%2fvyrobky%2f720250%2f720023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822909"/>
            <a:ext cx="188595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http://ts3.mm.bing.net/images/thumbnail.aspx?q=1579818489346&amp;id=f760787f47d635b2551d2a33fd98e55b&amp;url=http%3a%2f%2fwww.slevin.cz%2fimages%2f320%2f130212776120655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1405" y="4034402"/>
            <a:ext cx="2009775" cy="13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3212976"/>
            <a:ext cx="87655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0070C0"/>
                </a:solidFill>
              </a:rPr>
              <a:t>p</a:t>
            </a:r>
            <a:r>
              <a:rPr lang="cs-CZ" sz="2800" b="1" dirty="0" err="1" smtClean="0">
                <a:solidFill>
                  <a:srgbClr val="0070C0"/>
                </a:solidFill>
              </a:rPr>
              <a:t>ancakes</a:t>
            </a:r>
            <a:r>
              <a:rPr lang="cs-CZ" sz="2800" b="1" dirty="0" smtClean="0">
                <a:solidFill>
                  <a:srgbClr val="0070C0"/>
                </a:solidFill>
              </a:rPr>
              <a:t>    </a:t>
            </a:r>
            <a:r>
              <a:rPr lang="cs-CZ" sz="2800" b="1" dirty="0" err="1" smtClean="0">
                <a:solidFill>
                  <a:srgbClr val="0070C0"/>
                </a:solidFill>
              </a:rPr>
              <a:t>potato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pancake</a:t>
            </a:r>
            <a:r>
              <a:rPr lang="cs-CZ" sz="2800" b="1" dirty="0" smtClean="0">
                <a:solidFill>
                  <a:srgbClr val="0070C0"/>
                </a:solidFill>
              </a:rPr>
              <a:t>    </a:t>
            </a:r>
            <a:r>
              <a:rPr lang="cs-CZ" sz="2800" b="1" dirty="0" err="1" smtClean="0">
                <a:solidFill>
                  <a:srgbClr val="0070C0"/>
                </a:solidFill>
              </a:rPr>
              <a:t>fruit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dumplings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6093296"/>
            <a:ext cx="81964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0070C0"/>
                </a:solidFill>
              </a:rPr>
              <a:t>b</a:t>
            </a:r>
            <a:r>
              <a:rPr lang="cs-CZ" sz="2800" b="1" dirty="0" err="1" smtClean="0">
                <a:solidFill>
                  <a:srgbClr val="0070C0"/>
                </a:solidFill>
              </a:rPr>
              <a:t>eefsteak</a:t>
            </a:r>
            <a:r>
              <a:rPr lang="cs-CZ" sz="2800" b="1" dirty="0" smtClean="0">
                <a:solidFill>
                  <a:srgbClr val="0070C0"/>
                </a:solidFill>
              </a:rPr>
              <a:t>     </a:t>
            </a:r>
            <a:r>
              <a:rPr lang="cs-CZ" sz="2800" b="1" dirty="0" err="1" smtClean="0">
                <a:solidFill>
                  <a:srgbClr val="0070C0"/>
                </a:solidFill>
              </a:rPr>
              <a:t>duck</a:t>
            </a:r>
            <a:r>
              <a:rPr lang="cs-CZ" sz="2800" b="1" dirty="0" smtClean="0">
                <a:solidFill>
                  <a:srgbClr val="0070C0"/>
                </a:solidFill>
              </a:rPr>
              <a:t>       </a:t>
            </a:r>
            <a:r>
              <a:rPr lang="cs-CZ" sz="2800" b="1" dirty="0" err="1" smtClean="0">
                <a:solidFill>
                  <a:srgbClr val="0070C0"/>
                </a:solidFill>
              </a:rPr>
              <a:t>schnitzel</a:t>
            </a:r>
            <a:r>
              <a:rPr lang="cs-CZ" sz="2800" b="1" dirty="0" smtClean="0">
                <a:solidFill>
                  <a:srgbClr val="0070C0"/>
                </a:solidFill>
              </a:rPr>
              <a:t>         </a:t>
            </a:r>
            <a:r>
              <a:rPr lang="cs-CZ" sz="2800" b="1" dirty="0" err="1" smtClean="0">
                <a:solidFill>
                  <a:srgbClr val="0070C0"/>
                </a:solidFill>
              </a:rPr>
              <a:t>chicken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036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ts3.mm.bing.net/images/thumbnail.aspx?q=1576701921138&amp;id=1df7a6eace10e06b50a701f740216028&amp;url=http%3a%2f%2fwww.toprecepty.cz%2ffotky_nahled%2f0005%2fn_p107068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144016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ts2.mm.bing.net/images/thumbnail.aspx?q=1519590908789&amp;id=7e484eddd7b3d0cd88cf2a4002af889e&amp;url=http%3a%2f%2fwww.bonella.cz%2fpublic%2fuserfiles%2fobrazky-clanky%2frecepty%2fpalacinky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4664"/>
            <a:ext cx="322862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ts2.mm.bing.net/images/thumbnail.aspx?q=1533341415089&amp;id=27100f95bb0d708707a30b75e5573953&amp;url=http%3a%2f%2fwww.pekarstvi-sumava.cz%2fimg_vyr%2fbramborak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02567"/>
            <a:ext cx="2190328" cy="2190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ts4.mm.bing.net/images/thumbnail.aspx?q=1512162340683&amp;id=410d0c94030f504bf6fe9db532893373&amp;url=http%3a%2f%2fprofile.ak.fbcdn.net%2fhprofile-ak-snc4%2f50263_197749491695_1401452_n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270" y="3816630"/>
            <a:ext cx="2160238" cy="162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ts1.mm.bing.net/images/thumbnail.aspx?q=1575206858624&amp;id=f4b163525cc9789886341aa29668f36d&amp;url=http%3a%2f%2fwww.kadincabulten.com%2fimages%2farticles%2fsalcali-biftek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912809"/>
            <a:ext cx="15240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ttp://ts2.mm.bing.net/images/thumbnail.aspx?q=1503920129489&amp;id=886d9967bbf1bb89215a8a7f0e3eb638&amp;url=http%3a%2f%2fstatic.akcniceny.cz%2ffoto%2fvyrobky%2f720250%2f720023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822909"/>
            <a:ext cx="188595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http://ts3.mm.bing.net/images/thumbnail.aspx?q=1579818489346&amp;id=f760787f47d635b2551d2a33fd98e55b&amp;url=http%3a%2f%2fwww.slevin.cz%2fimages%2f320%2f130212776120655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1405" y="4034402"/>
            <a:ext cx="2009775" cy="13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9270" y="3212976"/>
            <a:ext cx="86616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f</a:t>
            </a:r>
            <a:r>
              <a:rPr lang="cs-CZ" sz="2800" b="1" dirty="0" err="1" smtClean="0">
                <a:solidFill>
                  <a:srgbClr val="FF0000"/>
                </a:solidFill>
              </a:rPr>
              <a:t>ruit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dumplings</a:t>
            </a:r>
            <a:r>
              <a:rPr lang="cs-CZ" sz="2800" b="1" dirty="0" smtClean="0">
                <a:solidFill>
                  <a:srgbClr val="FF0000"/>
                </a:solidFill>
              </a:rPr>
              <a:t>   </a:t>
            </a:r>
            <a:r>
              <a:rPr lang="cs-CZ" sz="2800" b="1" dirty="0" err="1" smtClean="0">
                <a:solidFill>
                  <a:srgbClr val="FF0000"/>
                </a:solidFill>
              </a:rPr>
              <a:t>pancakes</a:t>
            </a:r>
            <a:r>
              <a:rPr lang="cs-CZ" sz="2800" b="1" dirty="0" smtClean="0">
                <a:solidFill>
                  <a:srgbClr val="FF0000"/>
                </a:solidFill>
              </a:rPr>
              <a:t>    </a:t>
            </a:r>
            <a:r>
              <a:rPr lang="cs-CZ" sz="2800" b="1" dirty="0" err="1" smtClean="0">
                <a:solidFill>
                  <a:srgbClr val="FF0000"/>
                </a:solidFill>
              </a:rPr>
              <a:t>potato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pancake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6093296"/>
            <a:ext cx="78886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schnitzel</a:t>
            </a:r>
            <a:r>
              <a:rPr lang="cs-CZ" sz="2800" b="1" dirty="0" smtClean="0">
                <a:solidFill>
                  <a:srgbClr val="FF0000"/>
                </a:solidFill>
              </a:rPr>
              <a:t>    </a:t>
            </a:r>
            <a:r>
              <a:rPr lang="cs-CZ" sz="2800" b="1" dirty="0" err="1" smtClean="0">
                <a:solidFill>
                  <a:srgbClr val="FF0000"/>
                </a:solidFill>
              </a:rPr>
              <a:t>beefsteak</a:t>
            </a:r>
            <a:r>
              <a:rPr lang="cs-CZ" sz="2800" b="1" dirty="0" smtClean="0">
                <a:solidFill>
                  <a:srgbClr val="FF0000"/>
                </a:solidFill>
              </a:rPr>
              <a:t>     </a:t>
            </a:r>
            <a:r>
              <a:rPr lang="cs-CZ" sz="2800" b="1" dirty="0" err="1" smtClean="0">
                <a:solidFill>
                  <a:srgbClr val="FF0000"/>
                </a:solidFill>
              </a:rPr>
              <a:t>chicken</a:t>
            </a:r>
            <a:r>
              <a:rPr lang="cs-CZ" sz="2800" b="1" dirty="0" smtClean="0">
                <a:solidFill>
                  <a:srgbClr val="FF0000"/>
                </a:solidFill>
              </a:rPr>
              <a:t>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duck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2715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6558206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Soup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names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in Czech</a:t>
            </a:r>
          </a:p>
          <a:p>
            <a:endParaRPr lang="cs-CZ" sz="2800" b="1" i="1" dirty="0"/>
          </a:p>
          <a:p>
            <a:r>
              <a:rPr lang="cs-CZ" sz="2800" b="1" dirty="0" err="1" smtClean="0"/>
              <a:t>lentils</a:t>
            </a:r>
            <a:r>
              <a:rPr lang="cs-CZ" sz="2800" b="1" dirty="0" smtClean="0"/>
              <a:t>                </a:t>
            </a:r>
            <a:r>
              <a:rPr lang="cs-CZ" sz="2800" b="1" dirty="0" smtClean="0"/>
              <a:t>…………………………</a:t>
            </a:r>
          </a:p>
          <a:p>
            <a:r>
              <a:rPr lang="cs-CZ" sz="2800" b="1" dirty="0" err="1"/>
              <a:t>p</a:t>
            </a:r>
            <a:r>
              <a:rPr lang="cs-CZ" sz="2800" b="1" dirty="0" err="1" smtClean="0"/>
              <a:t>otato</a:t>
            </a:r>
            <a:r>
              <a:rPr lang="cs-CZ" sz="2800" b="1" dirty="0" smtClean="0"/>
              <a:t>               ………………………..</a:t>
            </a:r>
          </a:p>
          <a:p>
            <a:r>
              <a:rPr lang="cs-CZ" sz="2800" b="1" dirty="0" err="1"/>
              <a:t>g</a:t>
            </a:r>
            <a:r>
              <a:rPr lang="cs-CZ" sz="2800" b="1" dirty="0" err="1" smtClean="0"/>
              <a:t>oulash</a:t>
            </a:r>
            <a:r>
              <a:rPr lang="cs-CZ" sz="2800" b="1" dirty="0" smtClean="0"/>
              <a:t>            ………………………..</a:t>
            </a:r>
          </a:p>
          <a:p>
            <a:r>
              <a:rPr lang="cs-CZ" sz="2800" b="1" dirty="0" err="1"/>
              <a:t>c</a:t>
            </a:r>
            <a:r>
              <a:rPr lang="cs-CZ" sz="2800" b="1" dirty="0" err="1" smtClean="0"/>
              <a:t>hicken</a:t>
            </a:r>
            <a:r>
              <a:rPr lang="cs-CZ" sz="2800" b="1" dirty="0" smtClean="0"/>
              <a:t>             ………………………..</a:t>
            </a:r>
          </a:p>
          <a:p>
            <a:r>
              <a:rPr lang="cs-CZ" sz="2800" b="1" dirty="0" err="1"/>
              <a:t>n</a:t>
            </a:r>
            <a:r>
              <a:rPr lang="cs-CZ" sz="2800" b="1" dirty="0" err="1" smtClean="0"/>
              <a:t>oodle</a:t>
            </a:r>
            <a:r>
              <a:rPr lang="cs-CZ" sz="2800" b="1" dirty="0" smtClean="0"/>
              <a:t>             ………………………..</a:t>
            </a:r>
          </a:p>
          <a:p>
            <a:r>
              <a:rPr lang="cs-CZ" sz="2800" b="1" dirty="0" err="1"/>
              <a:t>m</a:t>
            </a:r>
            <a:r>
              <a:rPr lang="cs-CZ" sz="2800" b="1" dirty="0" err="1" smtClean="0"/>
              <a:t>ushroom</a:t>
            </a:r>
            <a:r>
              <a:rPr lang="cs-CZ" sz="2800" b="1" dirty="0" smtClean="0"/>
              <a:t>       …………….…………</a:t>
            </a:r>
          </a:p>
          <a:p>
            <a:r>
              <a:rPr lang="cs-CZ" sz="2800" b="1" dirty="0" err="1"/>
              <a:t>b</a:t>
            </a:r>
            <a:r>
              <a:rPr lang="cs-CZ" sz="2800" b="1" dirty="0" err="1" smtClean="0"/>
              <a:t>eef</a:t>
            </a:r>
            <a:r>
              <a:rPr lang="cs-CZ" sz="2800" b="1" dirty="0" smtClean="0"/>
              <a:t>                   ……………………….   </a:t>
            </a:r>
            <a:endParaRPr lang="cs-CZ" sz="2800" b="1" dirty="0"/>
          </a:p>
        </p:txBody>
      </p:sp>
      <p:pic>
        <p:nvPicPr>
          <p:cNvPr id="2050" name="Picture 2" descr="http://ts3.mm.bing.net/images/thumbnail.aspx?q=4530280482996418&amp;id=dddde75516efbb35309a6081b8577b3b&amp;url=http%3a%2f%2frecepty.jiribures.cz%2fwp-content%2fuploads%2fhovezi-polevka-s-nudlem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7000" y="188640"/>
            <a:ext cx="28575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2506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029762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Drink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Write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names</a:t>
            </a:r>
            <a:r>
              <a:rPr lang="cs-CZ" sz="2800" b="1" dirty="0" smtClean="0">
                <a:solidFill>
                  <a:srgbClr val="FF0000"/>
                </a:solidFill>
              </a:rPr>
              <a:t> in Czech</a:t>
            </a:r>
            <a:endParaRPr lang="cs-CZ" sz="2800" b="1" dirty="0">
              <a:solidFill>
                <a:srgbClr val="FF0000"/>
              </a:solidFill>
            </a:endParaRP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err="1"/>
              <a:t>l</a:t>
            </a:r>
            <a:r>
              <a:rPr lang="cs-CZ" sz="2800" dirty="0" err="1" smtClean="0"/>
              <a:t>emonade</a:t>
            </a:r>
            <a:r>
              <a:rPr lang="cs-CZ" sz="2800" dirty="0" smtClean="0"/>
              <a:t>              ………………………………….</a:t>
            </a:r>
          </a:p>
          <a:p>
            <a:r>
              <a:rPr lang="cs-CZ" sz="2800" dirty="0" err="1"/>
              <a:t>o</a:t>
            </a:r>
            <a:r>
              <a:rPr lang="cs-CZ" sz="2800" dirty="0" err="1" smtClean="0"/>
              <a:t>range</a:t>
            </a:r>
            <a:r>
              <a:rPr lang="cs-CZ" sz="2800" dirty="0" smtClean="0"/>
              <a:t> </a:t>
            </a:r>
            <a:r>
              <a:rPr lang="cs-CZ" sz="2800" dirty="0" err="1" smtClean="0"/>
              <a:t>juice</a:t>
            </a:r>
            <a:r>
              <a:rPr lang="cs-CZ" sz="2800" dirty="0" smtClean="0"/>
              <a:t>         ………………………………….</a:t>
            </a:r>
          </a:p>
          <a:p>
            <a:r>
              <a:rPr lang="cs-CZ" sz="2800" dirty="0" err="1"/>
              <a:t>w</a:t>
            </a:r>
            <a:r>
              <a:rPr lang="cs-CZ" sz="2800" dirty="0" err="1" smtClean="0"/>
              <a:t>ater</a:t>
            </a:r>
            <a:r>
              <a:rPr lang="cs-CZ" sz="2800" dirty="0" smtClean="0"/>
              <a:t>                     ………………………………….</a:t>
            </a:r>
          </a:p>
          <a:p>
            <a:r>
              <a:rPr lang="cs-CZ" sz="2800" dirty="0" err="1"/>
              <a:t>m</a:t>
            </a:r>
            <a:r>
              <a:rPr lang="cs-CZ" sz="2800" dirty="0" err="1" smtClean="0"/>
              <a:t>ineral</a:t>
            </a:r>
            <a:r>
              <a:rPr lang="cs-CZ" sz="2800" dirty="0" smtClean="0"/>
              <a:t> </a:t>
            </a:r>
            <a:r>
              <a:rPr lang="cs-CZ" sz="2800" dirty="0" err="1" smtClean="0"/>
              <a:t>water</a:t>
            </a:r>
            <a:r>
              <a:rPr lang="cs-CZ" sz="2800" dirty="0" smtClean="0"/>
              <a:t>       …………………………………</a:t>
            </a:r>
          </a:p>
          <a:p>
            <a:r>
              <a:rPr lang="cs-CZ" sz="2800" dirty="0" err="1"/>
              <a:t>c</a:t>
            </a:r>
            <a:r>
              <a:rPr lang="cs-CZ" sz="2800" dirty="0" err="1" smtClean="0"/>
              <a:t>oca</a:t>
            </a:r>
            <a:r>
              <a:rPr lang="cs-CZ" sz="2800" dirty="0" smtClean="0"/>
              <a:t> </a:t>
            </a:r>
            <a:r>
              <a:rPr lang="cs-CZ" sz="2800" dirty="0" err="1" smtClean="0"/>
              <a:t>cola</a:t>
            </a:r>
            <a:r>
              <a:rPr lang="cs-CZ" sz="2800" dirty="0" smtClean="0"/>
              <a:t>               …………………………………</a:t>
            </a:r>
          </a:p>
          <a:p>
            <a:r>
              <a:rPr lang="cs-CZ" sz="2800" dirty="0" err="1"/>
              <a:t>b</a:t>
            </a:r>
            <a:r>
              <a:rPr lang="cs-CZ" sz="2800" dirty="0" err="1" smtClean="0"/>
              <a:t>eer</a:t>
            </a:r>
            <a:r>
              <a:rPr lang="cs-CZ" sz="2800" dirty="0" smtClean="0"/>
              <a:t>                        …………………………………</a:t>
            </a:r>
          </a:p>
          <a:p>
            <a:r>
              <a:rPr lang="cs-CZ" sz="2800" dirty="0" err="1"/>
              <a:t>w</a:t>
            </a:r>
            <a:r>
              <a:rPr lang="cs-CZ" sz="2800" dirty="0" err="1" smtClean="0"/>
              <a:t>ine</a:t>
            </a:r>
            <a:r>
              <a:rPr lang="cs-CZ" sz="2800" dirty="0" smtClean="0"/>
              <a:t>                       ………………………………….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71216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80728"/>
            <a:ext cx="5039521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70C0"/>
                </a:solidFill>
              </a:rPr>
              <a:t>What</a:t>
            </a:r>
            <a:r>
              <a:rPr lang="cs-CZ" sz="2800" b="1" dirty="0" smtClean="0">
                <a:solidFill>
                  <a:srgbClr val="0070C0"/>
                </a:solidFill>
              </a:rPr>
              <a:t> do </a:t>
            </a:r>
            <a:r>
              <a:rPr lang="cs-CZ" sz="2800" b="1" dirty="0" err="1" smtClean="0">
                <a:solidFill>
                  <a:srgbClr val="0070C0"/>
                </a:solidFill>
              </a:rPr>
              <a:t>you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like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for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your</a:t>
            </a:r>
            <a:r>
              <a:rPr lang="cs-CZ" sz="2800" b="1" dirty="0" smtClean="0">
                <a:solidFill>
                  <a:srgbClr val="0070C0"/>
                </a:solidFill>
              </a:rPr>
              <a:t> lunch?</a:t>
            </a:r>
          </a:p>
          <a:p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I </a:t>
            </a:r>
            <a:r>
              <a:rPr lang="cs-CZ" sz="2800" b="1" dirty="0" err="1" smtClean="0">
                <a:solidFill>
                  <a:srgbClr val="0070C0"/>
                </a:solidFill>
              </a:rPr>
              <a:t>like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for</a:t>
            </a:r>
            <a:r>
              <a:rPr lang="cs-CZ" sz="2800" b="1" dirty="0" smtClean="0">
                <a:solidFill>
                  <a:srgbClr val="0070C0"/>
                </a:solidFill>
              </a:rPr>
              <a:t> my lunch: </a:t>
            </a:r>
          </a:p>
          <a:p>
            <a:endParaRPr lang="cs-CZ" sz="2800" b="1" dirty="0">
              <a:solidFill>
                <a:srgbClr val="0070C0"/>
              </a:solidFill>
            </a:endParaRPr>
          </a:p>
          <a:p>
            <a:endParaRPr lang="cs-CZ" sz="2800" b="1" dirty="0" smtClean="0">
              <a:solidFill>
                <a:srgbClr val="0070C0"/>
              </a:solidFill>
            </a:endParaRPr>
          </a:p>
          <a:p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3658384"/>
            <a:ext cx="7244291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Write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two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possibilities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your</a:t>
            </a:r>
            <a:r>
              <a:rPr lang="cs-CZ" sz="2800" b="1" dirty="0" smtClean="0"/>
              <a:t> lunch:</a:t>
            </a:r>
          </a:p>
          <a:p>
            <a:endParaRPr lang="cs-CZ" sz="2800" b="1" dirty="0"/>
          </a:p>
          <a:p>
            <a:r>
              <a:rPr lang="cs-CZ" sz="2800" b="1" dirty="0" smtClean="0"/>
              <a:t>1) </a:t>
            </a:r>
            <a:r>
              <a:rPr lang="cs-CZ" sz="2800" b="1" dirty="0" err="1" smtClean="0"/>
              <a:t>soup</a:t>
            </a:r>
            <a:endParaRPr lang="cs-CZ" sz="2800" b="1" dirty="0" smtClean="0"/>
          </a:p>
          <a:p>
            <a:r>
              <a:rPr lang="cs-CZ" sz="2800" b="1" dirty="0" smtClean="0"/>
              <a:t>2</a:t>
            </a:r>
            <a:r>
              <a:rPr lang="cs-CZ" sz="2800" b="1" dirty="0"/>
              <a:t>)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main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course</a:t>
            </a:r>
            <a:endParaRPr lang="cs-CZ" sz="2800" b="1" dirty="0" smtClean="0"/>
          </a:p>
          <a:p>
            <a:r>
              <a:rPr lang="cs-CZ" sz="2800" b="1" dirty="0" smtClean="0"/>
              <a:t>3</a:t>
            </a:r>
            <a:r>
              <a:rPr lang="cs-CZ" sz="2800" b="1" dirty="0"/>
              <a:t>)</a:t>
            </a:r>
            <a:r>
              <a:rPr lang="cs-CZ" sz="2800" b="1" dirty="0" smtClean="0"/>
              <a:t> drink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598138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509061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One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of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examples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for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checking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dirty="0" smtClean="0"/>
              <a:t>A: </a:t>
            </a:r>
            <a:r>
              <a:rPr lang="cs-CZ" sz="2800" dirty="0" err="1" smtClean="0"/>
              <a:t>What</a:t>
            </a:r>
            <a:r>
              <a:rPr lang="cs-CZ" sz="2800" dirty="0" smtClean="0"/>
              <a:t> 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your</a:t>
            </a:r>
            <a:r>
              <a:rPr lang="cs-CZ" sz="2800" dirty="0" smtClean="0"/>
              <a:t> lunch?</a:t>
            </a:r>
          </a:p>
          <a:p>
            <a:endParaRPr lang="cs-CZ" sz="2800" dirty="0"/>
          </a:p>
          <a:p>
            <a:r>
              <a:rPr lang="cs-CZ" sz="2800" dirty="0" smtClean="0"/>
              <a:t>B: I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beef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</a:t>
            </a:r>
            <a:r>
              <a:rPr lang="cs-CZ" sz="2800" dirty="0" err="1" smtClean="0"/>
              <a:t>mushroom</a:t>
            </a:r>
            <a:r>
              <a:rPr lang="cs-CZ" sz="2800" dirty="0" smtClean="0"/>
              <a:t> </a:t>
            </a:r>
            <a:r>
              <a:rPr lang="cs-CZ" sz="2800" dirty="0" err="1" smtClean="0"/>
              <a:t>soup</a:t>
            </a:r>
            <a:r>
              <a:rPr lang="cs-CZ" sz="2800" dirty="0" smtClean="0"/>
              <a:t>, </a:t>
            </a:r>
            <a:r>
              <a:rPr lang="cs-CZ" sz="2800" dirty="0" err="1" smtClean="0"/>
              <a:t>fish</a:t>
            </a:r>
            <a:r>
              <a:rPr lang="cs-CZ" sz="2800" dirty="0" smtClean="0"/>
              <a:t> and </a:t>
            </a:r>
            <a:r>
              <a:rPr lang="cs-CZ" sz="2800" dirty="0" err="1" smtClean="0"/>
              <a:t>chips</a:t>
            </a:r>
            <a:endParaRPr lang="cs-CZ" sz="2800" dirty="0" smtClean="0"/>
          </a:p>
          <a:p>
            <a:r>
              <a:rPr lang="cs-CZ" sz="2800" dirty="0" err="1"/>
              <a:t>o</a:t>
            </a:r>
            <a:r>
              <a:rPr lang="cs-CZ" sz="2800" dirty="0" err="1" smtClean="0"/>
              <a:t>r</a:t>
            </a:r>
            <a:r>
              <a:rPr lang="cs-CZ" sz="2800" dirty="0" smtClean="0"/>
              <a:t> </a:t>
            </a:r>
            <a:r>
              <a:rPr lang="cs-CZ" sz="2800" dirty="0" err="1" smtClean="0"/>
              <a:t>fruit</a:t>
            </a:r>
            <a:r>
              <a:rPr lang="cs-CZ" sz="2800" dirty="0" smtClean="0"/>
              <a:t> </a:t>
            </a:r>
            <a:r>
              <a:rPr lang="cs-CZ" sz="2800" dirty="0" err="1" smtClean="0"/>
              <a:t>dumpling</a:t>
            </a:r>
            <a:r>
              <a:rPr lang="cs-CZ" sz="2800" dirty="0" smtClean="0"/>
              <a:t> and </a:t>
            </a:r>
            <a:r>
              <a:rPr lang="cs-CZ" sz="2800" dirty="0" err="1" smtClean="0"/>
              <a:t>lemonade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</a:t>
            </a:r>
            <a:r>
              <a:rPr lang="cs-CZ" sz="2800" dirty="0" err="1" smtClean="0"/>
              <a:t>mineral</a:t>
            </a:r>
            <a:r>
              <a:rPr lang="cs-CZ" sz="2800" dirty="0" smtClean="0"/>
              <a:t> </a:t>
            </a:r>
            <a:r>
              <a:rPr lang="cs-CZ" sz="2800" dirty="0" err="1" smtClean="0"/>
              <a:t>water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smtClean="0"/>
              <a:t>B: And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about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? </a:t>
            </a:r>
            <a:r>
              <a:rPr lang="cs-CZ" sz="2800" dirty="0" err="1" smtClean="0"/>
              <a:t>What</a:t>
            </a:r>
            <a:r>
              <a:rPr lang="cs-CZ" sz="2800" dirty="0" smtClean="0"/>
              <a:t> 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your</a:t>
            </a:r>
            <a:endParaRPr lang="cs-CZ" sz="2800" dirty="0" smtClean="0"/>
          </a:p>
          <a:p>
            <a:r>
              <a:rPr lang="cs-CZ" sz="2800" dirty="0"/>
              <a:t>l</a:t>
            </a:r>
            <a:r>
              <a:rPr lang="cs-CZ" sz="2800" dirty="0" smtClean="0"/>
              <a:t>unch?</a:t>
            </a:r>
          </a:p>
          <a:p>
            <a:endParaRPr lang="cs-CZ" sz="2800" dirty="0"/>
          </a:p>
          <a:p>
            <a:r>
              <a:rPr lang="cs-CZ" sz="2800" dirty="0" smtClean="0"/>
              <a:t>A: I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lentil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</a:t>
            </a:r>
            <a:r>
              <a:rPr lang="cs-CZ" sz="2800" dirty="0" err="1" smtClean="0"/>
              <a:t>chicken</a:t>
            </a:r>
            <a:r>
              <a:rPr lang="cs-CZ" sz="2800" dirty="0" smtClean="0"/>
              <a:t> </a:t>
            </a:r>
            <a:r>
              <a:rPr lang="cs-CZ" sz="2800" dirty="0" err="1" smtClean="0"/>
              <a:t>soup</a:t>
            </a:r>
            <a:r>
              <a:rPr lang="cs-CZ" sz="2800" dirty="0" smtClean="0"/>
              <a:t> and </a:t>
            </a:r>
            <a:r>
              <a:rPr lang="cs-CZ" sz="2800" dirty="0" err="1" smtClean="0"/>
              <a:t>potato</a:t>
            </a:r>
            <a:r>
              <a:rPr lang="cs-CZ" sz="2800" dirty="0" smtClean="0"/>
              <a:t> </a:t>
            </a:r>
            <a:r>
              <a:rPr lang="cs-CZ" sz="2800" dirty="0" err="1" smtClean="0"/>
              <a:t>pancake</a:t>
            </a:r>
            <a:endParaRPr lang="cs-CZ" sz="2800" dirty="0" smtClean="0"/>
          </a:p>
          <a:p>
            <a:r>
              <a:rPr lang="cs-CZ" sz="2800" dirty="0" err="1"/>
              <a:t>o</a:t>
            </a:r>
            <a:r>
              <a:rPr lang="cs-CZ" sz="2800" dirty="0" err="1" smtClean="0"/>
              <a:t>r</a:t>
            </a:r>
            <a:r>
              <a:rPr lang="cs-CZ" sz="2800" dirty="0" smtClean="0"/>
              <a:t> </a:t>
            </a:r>
            <a:r>
              <a:rPr lang="cs-CZ" sz="2800" dirty="0" err="1" smtClean="0"/>
              <a:t>chicken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</a:t>
            </a:r>
            <a:r>
              <a:rPr lang="cs-CZ" sz="2800" dirty="0" err="1" smtClean="0"/>
              <a:t>rice</a:t>
            </a:r>
            <a:r>
              <a:rPr lang="cs-CZ" sz="2800" dirty="0" smtClean="0"/>
              <a:t> and </a:t>
            </a:r>
            <a:r>
              <a:rPr lang="cs-CZ" sz="2800" dirty="0" err="1" smtClean="0"/>
              <a:t>juice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</a:t>
            </a:r>
            <a:r>
              <a:rPr lang="cs-CZ" sz="2800" dirty="0" err="1" smtClean="0"/>
              <a:t>lemonade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3276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499169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Answer</a:t>
            </a:r>
            <a:r>
              <a:rPr lang="cs-CZ" sz="2800" b="1" dirty="0" smtClean="0">
                <a:solidFill>
                  <a:srgbClr val="FF0000"/>
                </a:solidFill>
              </a:rPr>
              <a:t>: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pPr marL="514350" indent="-514350">
              <a:buAutoNum type="arabicParenR"/>
            </a:pPr>
            <a:r>
              <a:rPr lang="cs-CZ" sz="2800" b="1" dirty="0" err="1" smtClean="0"/>
              <a:t>What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typical</a:t>
            </a:r>
            <a:r>
              <a:rPr lang="cs-CZ" sz="2800" b="1" dirty="0" smtClean="0"/>
              <a:t> lunch in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CR?</a:t>
            </a: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http://ts1.mm.bing.net/images/thumbnail.aspx?q=4883069092889364&amp;id=1bdbf1d7f07525aff1d3acffaa05f8fb&amp;url=http%3a%2f%2fnd04.jxs.cz%2f713%2f858%2fcd31d58bda_71989236_o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132856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59632" y="4869160"/>
            <a:ext cx="61045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dumplings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pork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cabbage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8152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518763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lunch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healthier</a:t>
            </a:r>
            <a:r>
              <a:rPr lang="cs-CZ" sz="2800" b="1" dirty="0" smtClean="0"/>
              <a:t>?</a:t>
            </a:r>
          </a:p>
          <a:p>
            <a:endParaRPr lang="cs-CZ" sz="2800" b="1" dirty="0"/>
          </a:p>
          <a:p>
            <a:r>
              <a:rPr lang="cs-CZ" sz="2800" b="1" dirty="0" smtClean="0"/>
              <a:t>        - </a:t>
            </a:r>
            <a:r>
              <a:rPr lang="cs-CZ" sz="2800" b="1" dirty="0" err="1"/>
              <a:t>d</a:t>
            </a:r>
            <a:r>
              <a:rPr lang="cs-CZ" sz="2800" b="1" dirty="0" err="1" smtClean="0"/>
              <a:t>uck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fish</a:t>
            </a:r>
            <a:endParaRPr lang="cs-CZ" sz="2800" b="1" dirty="0"/>
          </a:p>
        </p:txBody>
      </p:sp>
      <p:pic>
        <p:nvPicPr>
          <p:cNvPr id="5122" name="Picture 2" descr="http://ts3.mm.bing.net/images/thumbnail.aspx?q=5015817931720314&amp;id=4e30e8e0c3fa7b452c014205e0c1573d&amp;url=http%3a%2f%2fmanek.bloguje.cz%2fimg%2fdusenaryba.bm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84784"/>
            <a:ext cx="223077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4365104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- </a:t>
            </a:r>
            <a:r>
              <a:rPr lang="cs-CZ" sz="2800" b="1" dirty="0" err="1"/>
              <a:t>r</a:t>
            </a:r>
            <a:r>
              <a:rPr lang="cs-CZ" sz="2800" b="1" dirty="0" err="1" smtClean="0"/>
              <a:t>ice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dumplings</a:t>
            </a:r>
            <a:endParaRPr lang="cs-CZ" sz="2800" b="1" dirty="0"/>
          </a:p>
        </p:txBody>
      </p:sp>
      <p:pic>
        <p:nvPicPr>
          <p:cNvPr id="5124" name="Picture 4" descr="http://ts2.mm.bing.net/images/thumbnail.aspx?q=4787596250972553&amp;id=3f3f814cc7e80aceba794f6ccde216cd&amp;url=http%3a%2f%2fcms.tvujdum.cz%2fuserdata%2fimages%2f37518specialvybiramehrnecspecialniryze-foto-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797152"/>
            <a:ext cx="2234176" cy="1675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0682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695414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lunch </a:t>
            </a:r>
            <a:r>
              <a:rPr lang="cs-CZ" sz="2800" b="1" dirty="0" err="1" smtClean="0"/>
              <a:t>can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people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cook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from</a:t>
            </a:r>
            <a:r>
              <a:rPr lang="cs-CZ" sz="2800" b="1" dirty="0" smtClean="0"/>
              <a:t>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</a:t>
            </a:r>
            <a:r>
              <a:rPr lang="cs-CZ" sz="2800" b="1" dirty="0" err="1" smtClean="0"/>
              <a:t>potatoes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2483768" y="2924944"/>
            <a:ext cx="4032448" cy="3096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potato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soup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ctr"/>
            <a:r>
              <a:rPr lang="cs-CZ" sz="2800" dirty="0" err="1">
                <a:solidFill>
                  <a:schemeClr val="tx1"/>
                </a:solidFill>
              </a:rPr>
              <a:t>b</a:t>
            </a:r>
            <a:r>
              <a:rPr lang="cs-CZ" sz="2800" dirty="0" err="1" smtClean="0">
                <a:solidFill>
                  <a:schemeClr val="tx1"/>
                </a:solidFill>
              </a:rPr>
              <a:t>oiled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potatoes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ctr"/>
            <a:r>
              <a:rPr lang="cs-CZ" sz="2800" dirty="0" err="1">
                <a:solidFill>
                  <a:schemeClr val="tx1"/>
                </a:solidFill>
              </a:rPr>
              <a:t>c</a:t>
            </a:r>
            <a:r>
              <a:rPr lang="cs-CZ" sz="2800" dirty="0" err="1" smtClean="0">
                <a:solidFill>
                  <a:schemeClr val="tx1"/>
                </a:solidFill>
              </a:rPr>
              <a:t>hips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ctr"/>
            <a:r>
              <a:rPr lang="cs-CZ" sz="2800" dirty="0" err="1">
                <a:solidFill>
                  <a:schemeClr val="tx1"/>
                </a:solidFill>
              </a:rPr>
              <a:t>p</a:t>
            </a:r>
            <a:r>
              <a:rPr lang="cs-CZ" sz="2800" dirty="0" err="1" smtClean="0">
                <a:solidFill>
                  <a:schemeClr val="tx1"/>
                </a:solidFill>
              </a:rPr>
              <a:t>otato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pancakes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ctr"/>
            <a:r>
              <a:rPr lang="cs-CZ" sz="2800" dirty="0" err="1">
                <a:solidFill>
                  <a:schemeClr val="tx1"/>
                </a:solidFill>
              </a:rPr>
              <a:t>j</a:t>
            </a:r>
            <a:r>
              <a:rPr lang="cs-CZ" sz="2800" dirty="0" err="1" smtClean="0">
                <a:solidFill>
                  <a:schemeClr val="tx1"/>
                </a:solidFill>
              </a:rPr>
              <a:t>acket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potatoes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ctr"/>
            <a:r>
              <a:rPr lang="cs-CZ" sz="2800" dirty="0" err="1">
                <a:solidFill>
                  <a:schemeClr val="tx1"/>
                </a:solidFill>
              </a:rPr>
              <a:t>p</a:t>
            </a:r>
            <a:r>
              <a:rPr lang="cs-CZ" sz="2800" dirty="0" err="1" smtClean="0">
                <a:solidFill>
                  <a:schemeClr val="tx1"/>
                </a:solidFill>
              </a:rPr>
              <a:t>otato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dumlings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335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3275769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sz="2800" dirty="0" smtClean="0"/>
          </a:p>
          <a:p>
            <a:r>
              <a:rPr lang="cs-CZ" sz="2800" smtClean="0"/>
              <a:t>http://microsoft.com</a:t>
            </a:r>
          </a:p>
          <a:p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3687428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155</TotalTime>
  <Words>362</Words>
  <Application>Microsoft Office PowerPoint</Application>
  <PresentationFormat>Předvádění na obrazovce (4:3)</PresentationFormat>
  <Paragraphs>110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dana</cp:lastModifiedBy>
  <cp:revision>21</cp:revision>
  <dcterms:created xsi:type="dcterms:W3CDTF">2012-01-15T18:14:33Z</dcterms:created>
  <dcterms:modified xsi:type="dcterms:W3CDTF">2012-04-01T14:40:48Z</dcterms:modified>
</cp:coreProperties>
</file>