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B4735D5-53C4-42F8-9D0F-2047CA1F0FEC}" type="datetimeFigureOut">
              <a:rPr lang="cs-CZ" smtClean="0"/>
              <a:pPr/>
              <a:t>28.4.2014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A1C4149-2FBD-453C-BCF0-D2F98A29A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849368" cy="2808784"/>
          </a:xfrm>
        </p:spPr>
        <p:txBody>
          <a:bodyPr>
            <a:noAutofit/>
          </a:bodyPr>
          <a:lstStyle/>
          <a:p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Název školy: </a:t>
            </a:r>
            <a:r>
              <a:rPr lang="cs-CZ" sz="2000" i="1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Základní škola a Mateřská škola Vráž, okres Beroun</a:t>
            </a:r>
            <a:br>
              <a:rPr lang="cs-CZ" sz="2000" i="1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Autor: Mgr. Hana Pavlásková</a:t>
            </a:r>
            <a:b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cap="small" dirty="0" smtClean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VY_32_INOVACE_124_M3_SČÍTÁNÍ_A_ODČÍTÁNÍ_DO_TISÍCE_S_PŘECHODEM_PŘES_STO</a:t>
            </a: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Ročník: 3.</a:t>
            </a:r>
            <a:b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Předmět: Matematika</a:t>
            </a:r>
            <a:b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000" cap="small" dirty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Ověřené ve výuce</a:t>
            </a:r>
            <a:r>
              <a:rPr lang="cs-CZ" sz="2000" cap="small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: </a:t>
            </a:r>
            <a:r>
              <a:rPr lang="cs-CZ" sz="2000" cap="small" smtClean="0">
                <a:solidFill>
                  <a:srgbClr val="7598D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28.3.2014</a:t>
            </a:r>
            <a:endParaRPr lang="cs-CZ" sz="2000" dirty="0"/>
          </a:p>
        </p:txBody>
      </p:sp>
      <p:sp>
        <p:nvSpPr>
          <p:cNvPr id="6" name="Podnadpis 2"/>
          <p:cNvSpPr txBox="1">
            <a:spLocks noGrp="1"/>
          </p:cNvSpPr>
          <p:nvPr>
            <p:ph type="subTitle" idx="1"/>
          </p:nvPr>
        </p:nvSpPr>
        <p:spPr>
          <a:xfrm>
            <a:off x="1115616" y="5661248"/>
            <a:ext cx="7270576" cy="100878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Anotace: Prezentace je určena pro 3. ročník, </a:t>
            </a:r>
            <a:r>
              <a:rPr lang="cs-CZ" smtClean="0">
                <a:solidFill>
                  <a:schemeClr val="accent2">
                    <a:lumMod val="50000"/>
                  </a:schemeClr>
                </a:solidFill>
              </a:rPr>
              <a:t>slouží               k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osvojování vědomostí v předmětu M prostřednictvím interaktivní tabule.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" name="Obrázek 6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548680"/>
            <a:ext cx="640871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82151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830 </a:t>
            </a:r>
            <a:r>
              <a:rPr lang="cs-CZ" dirty="0"/>
              <a:t>– </a:t>
            </a:r>
            <a:r>
              <a:rPr lang="cs-CZ" dirty="0" smtClean="0"/>
              <a:t>340 =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270 – 230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640 – 460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980 – 120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750 – 670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490 – 380 </a:t>
            </a:r>
            <a:r>
              <a:rPr lang="cs-CZ" dirty="0"/>
              <a:t>=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11996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611996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611996" y="3140968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611996" y="4005064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611996" y="479715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611996" y="558924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pic>
        <p:nvPicPr>
          <p:cNvPr id="1026" name="Picture 2" descr="C:\Users\vstachova\AppData\Local\Microsoft\Windows\Temporary Internet Files\Content.IE5\1SH0PU6S\MC9002862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95617"/>
            <a:ext cx="3271510" cy="219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901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830 </a:t>
            </a:r>
            <a:r>
              <a:rPr lang="cs-CZ" dirty="0"/>
              <a:t>– </a:t>
            </a:r>
            <a:r>
              <a:rPr lang="cs-CZ" dirty="0" smtClean="0"/>
              <a:t>340 =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270 – 230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640 – 460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980 – 120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750 – 670 =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490 – 380 </a:t>
            </a:r>
            <a:r>
              <a:rPr lang="cs-CZ" dirty="0"/>
              <a:t>=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11996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490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611996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40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611996" y="3140968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180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2611996" y="3933056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860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611996" y="479715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2611996" y="558924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110</a:t>
            </a:r>
            <a:endParaRPr lang="cs-CZ" sz="2400" dirty="0"/>
          </a:p>
        </p:txBody>
      </p:sp>
      <p:pic>
        <p:nvPicPr>
          <p:cNvPr id="2050" name="Picture 2" descr="C:\Users\vstachova\AppData\Local\Microsoft\Windows\Temporary Internet Files\Content.IE5\IBFLDJOZ\MC900233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04422"/>
            <a:ext cx="2808312" cy="284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569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 490 + 340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40 + 230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180 + 460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860 + 120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80 + 670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110 + 380 =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Proveď kontrolu sčítáním.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61572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761572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761572" y="3140968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761572" y="4005064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761572" y="479715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761572" y="558924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pic>
        <p:nvPicPr>
          <p:cNvPr id="3074" name="Picture 2" descr="C:\Users\vstachova\AppData\Local\Microsoft\Windows\Temporary Internet Files\Content.IE5\BO0XSDBZ\MC9003252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94736"/>
            <a:ext cx="3310359" cy="22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390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 490 + 340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40 + 230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180 + 460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860 + 120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80 + 670 =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110 + 380 =            </a:t>
            </a:r>
          </a:p>
          <a:p>
            <a:pPr marL="0" indent="0">
              <a:buNone/>
            </a:pPr>
            <a:r>
              <a:rPr lang="cs-CZ" sz="1800" dirty="0"/>
              <a:t>Zdroje: použité obrázky – </a:t>
            </a:r>
            <a:r>
              <a:rPr lang="cs-CZ" sz="1800" dirty="0">
                <a:hlinkClick r:id="rId2"/>
              </a:rPr>
              <a:t>www.office.microsoft.com</a:t>
            </a:r>
            <a:r>
              <a:rPr lang="cs-CZ" sz="1800" dirty="0"/>
              <a:t> </a:t>
            </a:r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5" name="Obdélník 4"/>
          <p:cNvSpPr/>
          <p:nvPr/>
        </p:nvSpPr>
        <p:spPr>
          <a:xfrm>
            <a:off x="2761572" y="155679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830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761572" y="2348880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270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761572" y="3212976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640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761572" y="4005064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980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2761572" y="4797152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750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761572" y="5661248"/>
            <a:ext cx="792088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490</a:t>
            </a:r>
            <a:endParaRPr lang="cs-CZ" sz="2400" dirty="0"/>
          </a:p>
        </p:txBody>
      </p:sp>
      <p:pic>
        <p:nvPicPr>
          <p:cNvPr id="4098" name="Picture 2" descr="C:\Users\vstachova\AppData\Local\Microsoft\Windows\Temporary Internet Files\Content.IE5\1727TR9E\MC9002907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3" y="3105779"/>
            <a:ext cx="2760722" cy="267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484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</TotalTime>
  <Words>181</Words>
  <Application>Microsoft Office PowerPoint</Application>
  <PresentationFormat>Předvádění na obrazovce (4:3)</PresentationFormat>
  <Paragraphs>63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Základní škola a Mateřská škola Vráž, okres Beroun Autor: Mgr. Hana Pavlásková Název materiálu: VY_32_INOVACE_124_M3_SČÍTÁNÍ_A_ODČÍTÁNÍ_DO_TISÍCE_S_PŘECHODEM_PŘES_STO Ročník: 3. Předmět: Matematika Ověřené ve výuce: 28.3.2014</vt:lpstr>
      <vt:lpstr>Vypočítej.</vt:lpstr>
      <vt:lpstr>Řešení:</vt:lpstr>
      <vt:lpstr>Proveď kontrolu sčítáním.</vt:lpstr>
      <vt:lpstr>Řešení: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a Mateřská škola Vráž, okres Beroun Autor: Mgr. Hana Pavlásková Název materiálu: VY_32_INOVACE_124_M3_SČÍTÁNÍ_A_ODČÍTÁNÍ_DO_TISÍCE_S_PŘECHODEM_PŘES_STO Ročník: 3. Předmět: Matematika Ověřené ve výuce: 25.2.2013</dc:title>
  <dc:creator>Stachová Vlasta</dc:creator>
  <cp:lastModifiedBy>Dum</cp:lastModifiedBy>
  <cp:revision>10</cp:revision>
  <dcterms:created xsi:type="dcterms:W3CDTF">2013-10-13T21:18:53Z</dcterms:created>
  <dcterms:modified xsi:type="dcterms:W3CDTF">2014-04-28T06:10:00Z</dcterms:modified>
</cp:coreProperties>
</file>