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F5A89C8-D6BF-4485-8455-8BFE2CD301AD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4978271-DDF6-46CC-BAFB-41D4D1F6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6864" cy="2812243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školy: </a:t>
            </a:r>
            <a: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škola a Mateřská škola Vráž, okres Beroun</a:t>
            </a:r>
            <a:b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Mgr. Hana Pavlásková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VY_32_INOVACE_123_M3_SČÍTÁNÍ_A_ODČÍTÁNÍ_DO_TISÍCE_S_PŘECHODEM_PŘES_STO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3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Ověřené ve výuce</a:t>
            </a:r>
            <a:r>
              <a:rPr lang="cs-CZ" sz="200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24.3.2014</a:t>
            </a:r>
            <a:endParaRPr lang="cs-CZ" sz="20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115616" y="5661248"/>
            <a:ext cx="7416824" cy="10081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Anotace: Prezentace je určena pro 3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ročník, </a:t>
            </a:r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slouží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            k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osvojování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vědomostí v předmětu M prostřednictvím interaktivní tabule.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620688"/>
            <a:ext cx="6386797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620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farmě chovali 167 koz. Na jaře se tu narodilo 66 kůzlat. Kolik je koz na farmě nyní?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pic>
        <p:nvPicPr>
          <p:cNvPr id="1029" name="Picture 5" descr="C:\Users\vstachova\AppData\Local\Microsoft\Windows\Temporary Internet Files\Content.IE5\BO0XSDBZ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2817391" cy="284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4284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farmě chovali 167 koz. Na jaře se tu narodilo 66 kůzlat. Kolik je koz na farmě nyní?</a:t>
            </a:r>
          </a:p>
          <a:p>
            <a:endParaRPr lang="cs-CZ" dirty="0"/>
          </a:p>
          <a:p>
            <a:r>
              <a:rPr lang="cs-CZ" dirty="0" smtClean="0"/>
              <a:t>Měli původně………167 koz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Narodilo se…………..66 kůzlat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+             =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Odpověď: Nyní je na farmě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celkem 233 koz.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167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967016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66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275856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233</a:t>
            </a:r>
            <a:endParaRPr lang="cs-CZ" sz="2400" dirty="0"/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3074" name="Picture 2" descr="C:\Users\vstachova\AppData\Local\Microsoft\Windows\Temporary Internet Files\Content.IE5\1SH0PU6S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3097" y="5013176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9053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celkového počtu 233 koz a kozlů žije na farmě 42 kozlíků. Vypočítej, kolik zde žije koziček.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pic>
        <p:nvPicPr>
          <p:cNvPr id="2051" name="Picture 3" descr="C:\Users\vstachova\AppData\Local\Microsoft\Windows\Temporary Internet Files\Content.IE5\1727TR9E\MC900324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339" y="3068960"/>
            <a:ext cx="2972643" cy="259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7381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7457256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Z celkového počtu 233 koz a kozlů žije na farmě 42 kozlíků. Vypočítej, kolik zde žije koziček.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Celkem………233 koz a kozlů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Kozlíků………42 kusů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/>
              <a:t>–            </a:t>
            </a:r>
            <a:r>
              <a:rPr lang="cs-CZ" dirty="0" smtClean="0"/>
              <a:t> =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Odpověď: Na kozí farmě žije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191 koziček.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1800" dirty="0"/>
              <a:t>Zdroje: použité </a:t>
            </a:r>
            <a:r>
              <a:rPr lang="cs-CZ" sz="1800" dirty="0" smtClean="0"/>
              <a:t>obrázky - </a:t>
            </a:r>
            <a:r>
              <a:rPr lang="cs-CZ" sz="1800" dirty="0" smtClean="0">
                <a:hlinkClick r:id="rId2"/>
              </a:rPr>
              <a:t>www.office.microsoft.com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233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42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347864" y="41819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191</a:t>
            </a:r>
            <a:endParaRPr lang="cs-CZ" sz="2400" dirty="0"/>
          </a:p>
        </p:txBody>
      </p:sp>
      <p:pic>
        <p:nvPicPr>
          <p:cNvPr id="4098" name="Picture 2" descr="C:\Users\vstachova\AppData\Local\Microsoft\Windows\Temporary Internet Files\Content.IE5\BO0XSDBZ\MC900435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1482601" cy="166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079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191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Základní škola a Mateřská škola Vráž, okres Beroun Autor: Mgr. Hana Pavlásková Název materiálu: VY_32_INOVACE_123_M3_SČÍTÁNÍ_A_ODČÍTÁNÍ_DO_TISÍCE_S_PŘECHODEM_PŘES_STO Ročník: 3. Předmět: Matematika Ověřené ve výuce: 24.3.2014</vt:lpstr>
      <vt:lpstr>Vyřeš slovní úlohu</vt:lpstr>
      <vt:lpstr>Řešení</vt:lpstr>
      <vt:lpstr>Vyřeš slovní úlohu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Vráž, okres Beroun Autor: Mgr. Hana Pavlásková Název materiálu: VY_32_INOVACE_123_M3_SČÍTÁNÍ_A_ODČÍTÁNÍ_DO_TISÍCE_S_PŘECHODEM_PŘES_STO Ročník: 3. Předmět: Matematika Ověřené ve výuce: 25.2.2013</dc:title>
  <dc:creator>Stachová Vlasta</dc:creator>
  <cp:lastModifiedBy>Dum</cp:lastModifiedBy>
  <cp:revision>14</cp:revision>
  <dcterms:created xsi:type="dcterms:W3CDTF">2013-10-13T17:56:58Z</dcterms:created>
  <dcterms:modified xsi:type="dcterms:W3CDTF">2014-04-28T06:08:02Z</dcterms:modified>
</cp:coreProperties>
</file>