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327D172-F762-4420-82C0-58883643C84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6CA897F-1626-41C2-AF33-10FE444BC34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327D172-F762-4420-82C0-58883643C84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6CA897F-1626-41C2-AF33-10FE444BC34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327D172-F762-4420-82C0-58883643C84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6CA897F-1626-41C2-AF33-10FE444BC34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7D172-F762-4420-82C0-58883643C84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A897F-1626-41C2-AF33-10FE444BC34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7D172-F762-4420-82C0-58883643C84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A897F-1626-41C2-AF33-10FE444BC34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327D172-F762-4420-82C0-58883643C84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6CA897F-1626-41C2-AF33-10FE444BC34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7D172-F762-4420-82C0-58883643C84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A897F-1626-41C2-AF33-10FE444BC3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327D172-F762-4420-82C0-58883643C84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6CA897F-1626-41C2-AF33-10FE444BC34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327D172-F762-4420-82C0-58883643C84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6CA897F-1626-41C2-AF33-10FE444BC34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7D172-F762-4420-82C0-58883643C84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A897F-1626-41C2-AF33-10FE444BC3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7D172-F762-4420-82C0-58883643C84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A897F-1626-41C2-AF33-10FE444BC3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327D172-F762-4420-82C0-58883643C84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6CA897F-1626-41C2-AF33-10FE444BC34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8.wmf"/><Relationship Id="rId7" Type="http://schemas.openxmlformats.org/officeDocument/2006/relationships/image" Target="../media/image4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6.png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ffice.microsoft.com/" TargetMode="External"/><Relationship Id="rId4" Type="http://schemas.openxmlformats.org/officeDocument/2006/relationships/image" Target="../media/image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548680"/>
            <a:ext cx="8134672" cy="4968551"/>
          </a:xfrm>
        </p:spPr>
        <p:txBody>
          <a:bodyPr>
            <a:normAutofit/>
          </a:bodyPr>
          <a:lstStyle/>
          <a:p>
            <a:r>
              <a:rPr lang="cs-CZ" sz="2000" dirty="0"/>
              <a:t>Název projektu: Moderní škola</a:t>
            </a:r>
            <a:br>
              <a:rPr lang="cs-CZ" sz="2000" dirty="0"/>
            </a:br>
            <a:r>
              <a:rPr lang="cs-CZ" sz="2000" dirty="0"/>
              <a:t>Číslo klíčové aktivity: III/2</a:t>
            </a:r>
            <a:br>
              <a:rPr lang="cs-CZ" sz="2000" dirty="0"/>
            </a:br>
            <a:r>
              <a:rPr lang="cs-CZ" sz="2000" dirty="0"/>
              <a:t>Název školy: Základní škola a Mateřská </a:t>
            </a:r>
            <a:br>
              <a:rPr lang="cs-CZ" sz="2000" dirty="0"/>
            </a:br>
            <a:r>
              <a:rPr lang="cs-CZ" sz="2000" dirty="0"/>
              <a:t>škola Vráž, okres Beroun</a:t>
            </a:r>
            <a:br>
              <a:rPr lang="cs-CZ" sz="2000" dirty="0"/>
            </a:br>
            <a:r>
              <a:rPr lang="cs-CZ" sz="2000" dirty="0"/>
              <a:t>Autor: Zuzana Měchurová</a:t>
            </a:r>
            <a:br>
              <a:rPr lang="cs-CZ" sz="2000" dirty="0"/>
            </a:br>
            <a:r>
              <a:rPr lang="cs-CZ" sz="2000" dirty="0"/>
              <a:t>Název materiálu:</a:t>
            </a:r>
            <a:br>
              <a:rPr lang="cs-CZ" sz="2000" dirty="0"/>
            </a:br>
            <a:r>
              <a:rPr lang="cs-CZ" sz="2000" dirty="0" smtClean="0"/>
              <a:t>VY_</a:t>
            </a:r>
            <a:r>
              <a:rPr lang="cs-CZ" sz="2000" dirty="0" smtClean="0">
                <a:solidFill>
                  <a:srgbClr val="FF0000"/>
                </a:solidFill>
              </a:rPr>
              <a:t>32</a:t>
            </a:r>
            <a:r>
              <a:rPr lang="cs-CZ" sz="2000" dirty="0" smtClean="0"/>
              <a:t>_INOVACE_143_AJ3_INTERNATIONAL_WORDS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 1.07/1.4.00/21.3376</a:t>
            </a:r>
            <a:br>
              <a:rPr lang="cs-CZ" sz="2000" dirty="0"/>
            </a:br>
            <a:r>
              <a:rPr lang="cs-CZ" sz="2000" dirty="0"/>
              <a:t>Ověřené ve výuce: </a:t>
            </a:r>
            <a:r>
              <a:rPr lang="cs-CZ" sz="2000" dirty="0" smtClean="0"/>
              <a:t>13. </a:t>
            </a:r>
            <a:r>
              <a:rPr lang="cs-CZ" sz="2000" dirty="0"/>
              <a:t>9. 2013</a:t>
            </a:r>
            <a:br>
              <a:rPr lang="cs-CZ" sz="2000" dirty="0"/>
            </a:br>
            <a:r>
              <a:rPr lang="cs-CZ" sz="2000" dirty="0"/>
              <a:t>Ročník: 3.</a:t>
            </a:r>
            <a:br>
              <a:rPr lang="cs-CZ" sz="2000" dirty="0"/>
            </a:br>
            <a:r>
              <a:rPr lang="cs-CZ" sz="2000" dirty="0"/>
              <a:t>Předmět: 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877272"/>
            <a:ext cx="6400800" cy="697632"/>
          </a:xfrm>
        </p:spPr>
        <p:txBody>
          <a:bodyPr/>
          <a:lstStyle/>
          <a:p>
            <a:r>
              <a:rPr lang="cs-CZ" dirty="0"/>
              <a:t>Anotace: </a:t>
            </a:r>
            <a:r>
              <a:rPr lang="cs-CZ" i="1" dirty="0"/>
              <a:t>Prezentace je určena pro 3. ročník, slouží k zopakování probrané látky na interaktivní tabuli.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0688"/>
            <a:ext cx="7200800" cy="13987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0565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Připoj obrázky ke správným slovíčkům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7467600" cy="49891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A </a:t>
            </a:r>
            <a:r>
              <a:rPr lang="cs-CZ" dirty="0" err="1" smtClean="0"/>
              <a:t>banana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A pizza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</a:t>
            </a:r>
            <a:r>
              <a:rPr lang="cs-CZ" dirty="0" err="1" smtClean="0"/>
              <a:t>Milk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A </a:t>
            </a:r>
            <a:r>
              <a:rPr lang="cs-CZ" dirty="0" err="1" smtClean="0"/>
              <a:t>television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A bus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A </a:t>
            </a:r>
            <a:r>
              <a:rPr lang="cs-CZ" dirty="0" err="1" smtClean="0"/>
              <a:t>ballon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A </a:t>
            </a:r>
            <a:r>
              <a:rPr lang="cs-CZ" dirty="0" err="1" smtClean="0"/>
              <a:t>computer</a:t>
            </a:r>
            <a:endParaRPr lang="cs-CZ" dirty="0"/>
          </a:p>
        </p:txBody>
      </p:sp>
      <p:pic>
        <p:nvPicPr>
          <p:cNvPr id="1026" name="Picture 2" descr="C:\Users\izeniskova\AppData\Local\Microsoft\Windows\Temporary Internet Files\Content.IE5\XGDEFQBV\MC9004417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86916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zeniskova\AppData\Local\Microsoft\Windows\Temporary Internet Files\Content.IE5\6NN201CI\MP9004034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109" y="3068960"/>
            <a:ext cx="124815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zeniskova\AppData\Local\Microsoft\Windows\Temporary Internet Files\Content.IE5\16L3RGV6\MC9003797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510" y="1484784"/>
            <a:ext cx="1081564" cy="1248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zeniskova\AppData\Local\Microsoft\Windows\Temporary Internet Files\Content.IE5\16L3RGV6\MC90044177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24" y="5554960"/>
            <a:ext cx="1371600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zeniskova\AppData\Local\Microsoft\Windows\Temporary Internet Files\Content.IE5\6NN201CI\MC9001977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926" y="1635467"/>
            <a:ext cx="1973973" cy="946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izeniskova\AppData\Local\Microsoft\Windows\Temporary Internet Files\Content.IE5\XGDEFQBV\MC90001933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48" y="2733018"/>
            <a:ext cx="1631528" cy="1374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izeniskova\AppData\Local\Microsoft\Windows\Temporary Internet Files\Content.IE5\6NN201CI\MC9003512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970" y="4308295"/>
            <a:ext cx="1468595" cy="1121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87371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859216" cy="52772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A </a:t>
            </a:r>
            <a:r>
              <a:rPr lang="cs-CZ" dirty="0" err="1" smtClean="0"/>
              <a:t>banana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A pizza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</a:t>
            </a:r>
            <a:r>
              <a:rPr lang="cs-CZ" dirty="0" err="1" smtClean="0"/>
              <a:t>Milk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A </a:t>
            </a:r>
            <a:r>
              <a:rPr lang="cs-CZ" dirty="0" err="1" smtClean="0"/>
              <a:t>television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A bus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A </a:t>
            </a:r>
            <a:r>
              <a:rPr lang="cs-CZ" dirty="0" err="1" smtClean="0"/>
              <a:t>ballon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A </a:t>
            </a:r>
            <a:r>
              <a:rPr lang="cs-CZ" dirty="0" err="1" smtClean="0"/>
              <a:t>computer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6" descr="C:\Users\izeniskova\AppData\Local\Microsoft\Windows\Temporary Internet Files\Content.IE5\6NN201CI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926" y="1635467"/>
            <a:ext cx="1973973" cy="946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izeniskova\AppData\Local\Microsoft\Windows\Temporary Internet Files\Content.IE5\XGDEFQBV\MC9000193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48" y="2733018"/>
            <a:ext cx="1631528" cy="1374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izeniskova\AppData\Local\Microsoft\Windows\Temporary Internet Files\Content.IE5\6NN201CI\MC9003512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970" y="4308295"/>
            <a:ext cx="1468595" cy="1121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izeniskova\AppData\Local\Microsoft\Windows\Temporary Internet Files\Content.IE5\16L3RGV6\MC90044177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24" y="5554960"/>
            <a:ext cx="1371600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izeniskova\AppData\Local\Microsoft\Windows\Temporary Internet Files\Content.IE5\16L3RGV6\MC9003797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510" y="1484784"/>
            <a:ext cx="1081564" cy="1248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izeniskova\AppData\Local\Microsoft\Windows\Temporary Internet Files\Content.IE5\6NN201CI\MP90040346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109" y="3068960"/>
            <a:ext cx="124815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izeniskova\AppData\Local\Microsoft\Windows\Temporary Internet Files\Content.IE5\XGDEFQBV\MC90044171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86916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>
            <a:stCxn id="4" idx="3"/>
          </p:cNvCxnSpPr>
          <p:nvPr/>
        </p:nvCxnSpPr>
        <p:spPr>
          <a:xfrm>
            <a:off x="2475899" y="2108900"/>
            <a:ext cx="799957" cy="23282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304676" y="3573016"/>
            <a:ext cx="971180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051224" y="3849248"/>
            <a:ext cx="1440656" cy="13079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2051224" y="2348880"/>
            <a:ext cx="1224632" cy="3600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427984" y="1484784"/>
            <a:ext cx="1837526" cy="36724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3923928" y="2582332"/>
            <a:ext cx="2341582" cy="3426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283968" y="4107471"/>
            <a:ext cx="1728192" cy="10497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5498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věty k obrázkům – popiš velikost a barvu</a:t>
            </a:r>
            <a:endParaRPr lang="cs-CZ" dirty="0"/>
          </a:p>
        </p:txBody>
      </p:sp>
      <p:pic>
        <p:nvPicPr>
          <p:cNvPr id="4" name="Picture 6" descr="C:\Users\izeniskova\AppData\Local\Microsoft\Windows\Temporary Internet Files\Content.IE5\6NN201CI\MC900197731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32856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izeniskova\AppData\Local\Microsoft\Windows\Temporary Internet Files\Content.IE5\6NN201CI\MP9004034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3201" y="1988840"/>
            <a:ext cx="1248156" cy="1319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izeniskova\AppData\Local\Microsoft\Windows\Temporary Internet Files\Content.IE5\6NN201CI\MC9003512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988840"/>
            <a:ext cx="1468595" cy="1121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7119356"/>
              </p:ext>
            </p:extLst>
          </p:nvPr>
        </p:nvGraphicFramePr>
        <p:xfrm>
          <a:off x="1187624" y="3645024"/>
          <a:ext cx="6096000" cy="24086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8028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028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028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9833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pic>
        <p:nvPicPr>
          <p:cNvPr id="4" name="Picture 6" descr="C:\Users\izeniskova\AppData\Local\Microsoft\Windows\Temporary Internet Files\Content.IE5\6NN201CI\MC900197731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16832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izeniskova\AppData\Local\Microsoft\Windows\Temporary Internet Files\Content.IE5\6NN201CI\MP9004034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3201" y="1826092"/>
            <a:ext cx="1248156" cy="1319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izeniskova\AppData\Local\Microsoft\Windows\Temporary Internet Files\Content.IE5\6NN201CI\MC9003512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24992"/>
            <a:ext cx="1468595" cy="1121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7554629"/>
              </p:ext>
            </p:extLst>
          </p:nvPr>
        </p:nvGraphicFramePr>
        <p:xfrm>
          <a:off x="945201" y="3501008"/>
          <a:ext cx="6096000" cy="22951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70125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bus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big and green.</a:t>
                      </a:r>
                      <a:endParaRPr lang="cs-CZ" dirty="0"/>
                    </a:p>
                  </a:txBody>
                  <a:tcPr/>
                </a:tc>
              </a:tr>
              <a:tr h="88292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ballon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big</a:t>
                      </a:r>
                      <a:r>
                        <a:rPr lang="cs-CZ" baseline="0" dirty="0" smtClean="0"/>
                        <a:t> and </a:t>
                      </a:r>
                      <a:r>
                        <a:rPr lang="cs-CZ" baseline="0" dirty="0" err="1" smtClean="0"/>
                        <a:t>yellow</a:t>
                      </a:r>
                      <a:r>
                        <a:rPr lang="cs-CZ" baseline="0" dirty="0" smtClean="0"/>
                        <a:t>, blue, </a:t>
                      </a:r>
                      <a:r>
                        <a:rPr lang="cs-CZ" baseline="0" dirty="0" err="1" smtClean="0"/>
                        <a:t>red</a:t>
                      </a:r>
                      <a:r>
                        <a:rPr lang="cs-CZ" baseline="0" dirty="0" smtClean="0"/>
                        <a:t>, green, violet.</a:t>
                      </a:r>
                      <a:endParaRPr lang="cs-CZ" dirty="0"/>
                    </a:p>
                  </a:txBody>
                  <a:tcPr/>
                </a:tc>
              </a:tr>
              <a:tr h="710991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television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is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small</a:t>
                      </a:r>
                      <a:r>
                        <a:rPr lang="cs-CZ" baseline="0" dirty="0" smtClean="0"/>
                        <a:t> and </a:t>
                      </a:r>
                      <a:r>
                        <a:rPr lang="cs-CZ" baseline="0" dirty="0" err="1" smtClean="0"/>
                        <a:t>grey</a:t>
                      </a:r>
                      <a:r>
                        <a:rPr lang="cs-CZ" baseline="0" dirty="0" smtClean="0"/>
                        <a:t> and pink.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403648" y="6093296"/>
            <a:ext cx="29498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70C0"/>
                </a:solidFill>
                <a:hlinkClick r:id="rId5"/>
              </a:rPr>
              <a:t>www.office.microsoft.com</a:t>
            </a:r>
            <a:r>
              <a:rPr lang="cs-CZ" dirty="0">
                <a:solidFill>
                  <a:srgbClr val="0070C0"/>
                </a:solidFill>
              </a:rPr>
              <a:t> 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331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30</TotalTime>
  <Words>112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projektu: Moderní škola Číslo klíčové aktivity: III/2 Název školy: Základní škola a Mateřská  škola Vráž, okres Beroun Autor: Zuzana Měchurová Název materiálu: VY_32_INOVACE_143_AJ3_INTERNATIONAL_WORDS Číslo projektu: CZ 1.07/1.4.00/21.3376 Ověřené ve výuce: 13. 9. 2013 Ročník: 3. Předmět: Anglický jazyk</vt:lpstr>
      <vt:lpstr>Připoj obrázky ke správným slovíčkům</vt:lpstr>
      <vt:lpstr>Řešení</vt:lpstr>
      <vt:lpstr>Utvoř věty k obrázkům – popiš velikost a barvu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projektu: Moderní škola Číslo klíčové aktivity: III/2 Název školy: Základní škola a Mateřská  škola Vráž, okres Beroun Autor: Zuzana Měchurová Název materiálu: VY_32_INOVACE_143_AJ3_INTERNATIONAL_WORDS Číslo projektu: CZ 1.07/1.4.00/21.3376 Ověřené ve výuce: 13. 9. 2013 Ročník: 3. Předmět: Anglický jazyk</dc:title>
  <dc:creator>Ženíšková Ivana</dc:creator>
  <cp:lastModifiedBy>Ženíšková Ivana</cp:lastModifiedBy>
  <cp:revision>5</cp:revision>
  <dcterms:created xsi:type="dcterms:W3CDTF">2014-01-12T09:59:34Z</dcterms:created>
  <dcterms:modified xsi:type="dcterms:W3CDTF">2014-01-17T11:53:17Z</dcterms:modified>
</cp:coreProperties>
</file>