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B43571F-0ADE-4309-85F8-B7044C18C3B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39E225A-B162-4FEA-8EEC-423EB4AF52D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5328592"/>
          </a:xfrm>
        </p:spPr>
        <p:txBody>
          <a:bodyPr>
            <a:normAutofit/>
          </a:bodyPr>
          <a:lstStyle/>
          <a:p>
            <a:r>
              <a:rPr lang="cs-CZ" sz="2400" dirty="0"/>
              <a:t>Název projektu: Moderní škola</a:t>
            </a:r>
            <a:br>
              <a:rPr lang="cs-CZ" sz="2400" dirty="0"/>
            </a:br>
            <a:r>
              <a:rPr lang="cs-CZ" sz="2400" dirty="0"/>
              <a:t>Číslo klíčové aktivity: III/2</a:t>
            </a:r>
            <a:br>
              <a:rPr lang="cs-CZ" sz="2400" dirty="0"/>
            </a:br>
            <a:r>
              <a:rPr lang="cs-CZ" sz="2400" dirty="0"/>
              <a:t>Název školy: Základní škola a Mateřská </a:t>
            </a:r>
            <a:br>
              <a:rPr lang="cs-CZ" sz="2400" dirty="0"/>
            </a:br>
            <a:r>
              <a:rPr lang="cs-CZ" sz="2400" dirty="0"/>
              <a:t>škola Vráž, okres Beroun</a:t>
            </a:r>
            <a:br>
              <a:rPr lang="cs-CZ" sz="2400" dirty="0"/>
            </a:br>
            <a:r>
              <a:rPr lang="cs-CZ" sz="2400" dirty="0"/>
              <a:t>Autor: Zuzana Měchurová</a:t>
            </a:r>
            <a:br>
              <a:rPr lang="cs-CZ" sz="2400" dirty="0"/>
            </a:br>
            <a:r>
              <a:rPr lang="cs-CZ" sz="2400" dirty="0"/>
              <a:t>Název materiálu:</a:t>
            </a:r>
            <a:br>
              <a:rPr lang="cs-CZ" sz="2400" dirty="0"/>
            </a:br>
            <a:r>
              <a:rPr lang="cs-CZ" sz="2400" dirty="0" smtClean="0"/>
              <a:t>VY_</a:t>
            </a:r>
            <a:r>
              <a:rPr lang="cs-CZ" sz="2400" dirty="0" smtClean="0">
                <a:solidFill>
                  <a:srgbClr val="FF0000"/>
                </a:solidFill>
              </a:rPr>
              <a:t>32</a:t>
            </a:r>
            <a:r>
              <a:rPr lang="cs-CZ" sz="2400" dirty="0" smtClean="0"/>
              <a:t>_INOVACE_148_AJ5_JOBS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Číslo projektu: CZ 1.07/1.4.00/21.3376</a:t>
            </a:r>
            <a:br>
              <a:rPr lang="cs-CZ" sz="2400" dirty="0"/>
            </a:br>
            <a:r>
              <a:rPr lang="cs-CZ" sz="2400" dirty="0"/>
              <a:t>Ověřené ve výuce: </a:t>
            </a:r>
            <a:r>
              <a:rPr lang="cs-CZ" sz="2400" dirty="0" smtClean="0"/>
              <a:t>26. </a:t>
            </a:r>
            <a:r>
              <a:rPr lang="cs-CZ" sz="2400" dirty="0"/>
              <a:t>9. 2013</a:t>
            </a:r>
            <a:br>
              <a:rPr lang="cs-CZ" sz="2400" dirty="0"/>
            </a:br>
            <a:r>
              <a:rPr lang="cs-CZ" sz="2400" dirty="0"/>
              <a:t>Ročník: 5.</a:t>
            </a:r>
            <a:br>
              <a:rPr lang="cs-CZ" sz="2400" dirty="0"/>
            </a:br>
            <a:r>
              <a:rPr lang="cs-CZ" sz="2400" dirty="0"/>
              <a:t>Předmět: Anglický jazyk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19672" y="5733256"/>
            <a:ext cx="6400800" cy="841648"/>
          </a:xfrm>
        </p:spPr>
        <p:txBody>
          <a:bodyPr/>
          <a:lstStyle/>
          <a:p>
            <a:r>
              <a:rPr lang="cs-CZ" dirty="0"/>
              <a:t>Anotace: </a:t>
            </a:r>
            <a:r>
              <a:rPr lang="cs-CZ" i="1" dirty="0"/>
              <a:t>Prezentace je určena pro 5. ročník, slouží k zopakování probrané látky na interaktivní tabuli.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78" y="260648"/>
            <a:ext cx="720080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17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Namaluj takový obrázek, který bude nejlépe vystihovat daná povolání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>
            <a:norm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doctor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farmer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accountant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vet</a:t>
            </a:r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nurse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teacher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093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82615"/>
            <a:ext cx="7931224" cy="5514737"/>
          </a:xfrm>
        </p:spPr>
        <p:txBody>
          <a:bodyPr>
            <a:normAutofit/>
          </a:bodyPr>
          <a:lstStyle/>
          <a:p>
            <a:r>
              <a:rPr lang="cs-CZ" dirty="0"/>
              <a:t>A </a:t>
            </a:r>
            <a:r>
              <a:rPr lang="cs-CZ" dirty="0" err="1"/>
              <a:t>doctor</a:t>
            </a:r>
            <a:endParaRPr lang="cs-CZ" dirty="0"/>
          </a:p>
          <a:p>
            <a:endParaRPr lang="cs-CZ" dirty="0"/>
          </a:p>
          <a:p>
            <a:r>
              <a:rPr lang="cs-CZ" dirty="0"/>
              <a:t>A </a:t>
            </a:r>
            <a:r>
              <a:rPr lang="cs-CZ" dirty="0" err="1"/>
              <a:t>farmer</a:t>
            </a:r>
            <a:endParaRPr lang="cs-CZ" dirty="0"/>
          </a:p>
          <a:p>
            <a:endParaRPr lang="cs-CZ" dirty="0"/>
          </a:p>
          <a:p>
            <a:r>
              <a:rPr lang="cs-CZ" dirty="0"/>
              <a:t>A </a:t>
            </a:r>
            <a:r>
              <a:rPr lang="cs-CZ" dirty="0" err="1"/>
              <a:t>accountant</a:t>
            </a:r>
            <a:endParaRPr lang="cs-CZ" dirty="0"/>
          </a:p>
          <a:p>
            <a:endParaRPr lang="cs-CZ" dirty="0"/>
          </a:p>
          <a:p>
            <a:r>
              <a:rPr lang="cs-CZ" dirty="0"/>
              <a:t>A vet</a:t>
            </a:r>
          </a:p>
          <a:p>
            <a:endParaRPr lang="cs-CZ" dirty="0"/>
          </a:p>
          <a:p>
            <a:r>
              <a:rPr lang="cs-CZ" dirty="0"/>
              <a:t>A </a:t>
            </a:r>
            <a:r>
              <a:rPr lang="cs-CZ" dirty="0" err="1"/>
              <a:t>nurse</a:t>
            </a:r>
            <a:endParaRPr lang="cs-CZ" dirty="0"/>
          </a:p>
          <a:p>
            <a:endParaRPr lang="cs-CZ" dirty="0"/>
          </a:p>
          <a:p>
            <a:r>
              <a:rPr lang="cs-CZ" dirty="0"/>
              <a:t>A </a:t>
            </a:r>
            <a:r>
              <a:rPr lang="cs-CZ" dirty="0" err="1"/>
              <a:t>teacher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 descr="C:\Users\izeniskova\AppData\Local\Microsoft\Windows\Temporary Internet Files\Content.IE5\JO6PFZBC\MC9000563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4" y="1196752"/>
            <a:ext cx="1251797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zeniskova\AppData\Local\Microsoft\Windows\Temporary Internet Files\Content.IE5\JO6PFZBC\MC9002956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30404"/>
            <a:ext cx="1096979" cy="870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zeniskova\AppData\Local\Microsoft\Windows\Temporary Internet Files\Content.IE5\9YBTFL02\MC9003896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255" y="2636912"/>
            <a:ext cx="905713" cy="79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zeniskova\AppData\Local\Microsoft\Windows\Temporary Internet Files\Content.IE5\22GULXZ2\MC9002296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758" y="3411031"/>
            <a:ext cx="1047698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zeniskova\AppData\Local\Microsoft\Windows\Temporary Internet Files\Content.IE5\JO6PFZBC\dglxasset[1].aspx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441" y="4221088"/>
            <a:ext cx="661527" cy="112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izeniskova\AppData\Local\Microsoft\Windows\Temporary Internet Files\Content.IE5\5MAUM3BO\dglxasset[1].aspx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758" y="5157192"/>
            <a:ext cx="1237991" cy="122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45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povolání podle popisu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woman</a:t>
            </a:r>
            <a:r>
              <a:rPr lang="cs-CZ" dirty="0" smtClean="0"/>
              <a:t> </a:t>
            </a:r>
            <a:r>
              <a:rPr lang="cs-CZ" dirty="0" err="1" smtClean="0"/>
              <a:t>works</a:t>
            </a:r>
            <a:r>
              <a:rPr lang="cs-CZ" dirty="0" smtClean="0"/>
              <a:t> in </a:t>
            </a:r>
            <a:r>
              <a:rPr lang="cs-CZ" dirty="0" err="1" smtClean="0"/>
              <a:t>hospital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designes</a:t>
            </a:r>
            <a:r>
              <a:rPr lang="cs-CZ" dirty="0" smtClean="0"/>
              <a:t> a </a:t>
            </a:r>
            <a:r>
              <a:rPr lang="cs-CZ" dirty="0" err="1" smtClean="0"/>
              <a:t>beautiful</a:t>
            </a:r>
            <a:r>
              <a:rPr lang="cs-CZ" dirty="0" smtClean="0"/>
              <a:t> </a:t>
            </a:r>
            <a:r>
              <a:rPr lang="cs-CZ" dirty="0" err="1" smtClean="0"/>
              <a:t>offices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sell</a:t>
            </a:r>
            <a:r>
              <a:rPr lang="cs-CZ" dirty="0" smtClean="0"/>
              <a:t> </a:t>
            </a:r>
            <a:r>
              <a:rPr lang="cs-CZ" dirty="0" err="1" smtClean="0"/>
              <a:t>clothes</a:t>
            </a:r>
            <a:r>
              <a:rPr lang="cs-CZ" dirty="0" smtClean="0"/>
              <a:t>, food and </a:t>
            </a: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things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works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kitchen</a:t>
            </a:r>
            <a:r>
              <a:rPr lang="cs-CZ" dirty="0" smtClean="0"/>
              <a:t> and 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preparing</a:t>
            </a:r>
            <a:r>
              <a:rPr lang="cs-CZ" dirty="0" smtClean="0"/>
              <a:t> food.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writes</a:t>
            </a:r>
            <a:r>
              <a:rPr lang="cs-CZ" dirty="0" smtClean="0"/>
              <a:t> a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books</a:t>
            </a:r>
            <a:r>
              <a:rPr lang="cs-CZ" dirty="0" smtClean="0"/>
              <a:t>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270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916832"/>
            <a:ext cx="8136904" cy="4824536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woman</a:t>
            </a:r>
            <a:r>
              <a:rPr lang="cs-CZ" dirty="0" smtClean="0"/>
              <a:t> </a:t>
            </a:r>
            <a:r>
              <a:rPr lang="cs-CZ" dirty="0" err="1" smtClean="0"/>
              <a:t>works</a:t>
            </a:r>
            <a:r>
              <a:rPr lang="cs-CZ" dirty="0" smtClean="0"/>
              <a:t> in </a:t>
            </a:r>
            <a:r>
              <a:rPr lang="cs-CZ" dirty="0" err="1" smtClean="0"/>
              <a:t>hospital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NURSE/DOCTOR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designes</a:t>
            </a:r>
            <a:r>
              <a:rPr lang="cs-CZ" dirty="0" smtClean="0"/>
              <a:t> a </a:t>
            </a:r>
            <a:r>
              <a:rPr lang="cs-CZ" dirty="0" err="1" smtClean="0"/>
              <a:t>beautiful</a:t>
            </a:r>
            <a:r>
              <a:rPr lang="cs-CZ" dirty="0" smtClean="0"/>
              <a:t> </a:t>
            </a:r>
            <a:r>
              <a:rPr lang="cs-CZ" dirty="0" err="1" smtClean="0"/>
              <a:t>offices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ARCHITECT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sell</a:t>
            </a:r>
            <a:r>
              <a:rPr lang="cs-CZ" dirty="0" smtClean="0"/>
              <a:t> </a:t>
            </a:r>
            <a:r>
              <a:rPr lang="cs-CZ" dirty="0" err="1" smtClean="0"/>
              <a:t>clothes</a:t>
            </a:r>
            <a:r>
              <a:rPr lang="cs-CZ" dirty="0" smtClean="0"/>
              <a:t>, food and </a:t>
            </a: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things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SHOP ASSISTANT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works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kitchen</a:t>
            </a:r>
            <a:r>
              <a:rPr lang="cs-CZ" dirty="0" smtClean="0"/>
              <a:t> and 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preparing</a:t>
            </a:r>
            <a:r>
              <a:rPr lang="cs-CZ" dirty="0" smtClean="0"/>
              <a:t> food.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CHIEF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writes</a:t>
            </a:r>
            <a:r>
              <a:rPr lang="cs-CZ" dirty="0" smtClean="0"/>
              <a:t> a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books</a:t>
            </a:r>
            <a:r>
              <a:rPr lang="cs-CZ" dirty="0" smtClean="0"/>
              <a:t>. 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WRITER/AUTHOR</a:t>
            </a:r>
          </a:p>
          <a:p>
            <a:r>
              <a:rPr lang="cs-CZ" dirty="0">
                <a:solidFill>
                  <a:srgbClr val="0070C0"/>
                </a:solidFill>
                <a:hlinkClick r:id="rId2"/>
              </a:rPr>
              <a:t>www.office.microsoft.com</a:t>
            </a:r>
            <a:r>
              <a:rPr lang="cs-CZ" dirty="0">
                <a:solidFill>
                  <a:srgbClr val="0070C0"/>
                </a:solidFill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28435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</TotalTime>
  <Words>147</Words>
  <Application>Microsoft Office PowerPoint</Application>
  <PresentationFormat>Předvádění na obrazovce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projektu: Moderní škola Číslo klíčové aktivity: III/2 Název školy: Základní škola a Mateřská  škola Vráž, okres Beroun Autor: Zuzana Měchurová Název materiálu: VY_32_INOVACE_148_AJ5_JOBS Číslo projektu: CZ 1.07/1.4.00/21.3376 Ověřené ve výuce: 26. 9. 2013 Ročník: 5. Předmět: Anglický jazyk</vt:lpstr>
      <vt:lpstr>Namaluj takový obrázek, který bude nejlépe vystihovat daná povolání</vt:lpstr>
      <vt:lpstr>Řešení</vt:lpstr>
      <vt:lpstr>Poznej povolání podle popisu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projektu: Moderní škola Číslo klíčové aktivity: III/2 Název školy: Základní škola a Mateřská  škola Vráž, okres Beroun Autor: Zuzana Měchurová Název materiálu: VY_32_INOVACE_148_AJ5_JOBS Číslo projektu: CZ 1.07/1.4.00/21.3376 Ověřené ve výuce: 26. 9. 2013 Ročník: 5. Předmět: Anglický jazyk</dc:title>
  <dc:creator>Ženíšková Ivana</dc:creator>
  <cp:lastModifiedBy>Ženíšková Ivana</cp:lastModifiedBy>
  <cp:revision>4</cp:revision>
  <dcterms:created xsi:type="dcterms:W3CDTF">2014-01-12T21:32:30Z</dcterms:created>
  <dcterms:modified xsi:type="dcterms:W3CDTF">2014-01-17T11:56:00Z</dcterms:modified>
</cp:coreProperties>
</file>