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CCF47BC-2939-4641-A5A3-3666091E14E6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467C26B-AAA1-48ED-B3D9-7CFB36A1E6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5328591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_INOVACE_154_AJ3_BOY_GIRL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</a:t>
            </a:r>
            <a:r>
              <a:rPr lang="cs-CZ" sz="2400"/>
              <a:t>: </a:t>
            </a:r>
            <a:r>
              <a:rPr lang="cs-CZ" sz="2400" smtClean="0"/>
              <a:t>7.11. </a:t>
            </a:r>
            <a:r>
              <a:rPr lang="cs-CZ" sz="2400" dirty="0"/>
              <a:t>2013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3.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661248"/>
            <a:ext cx="6400800" cy="913656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3. </a:t>
            </a:r>
            <a:r>
              <a:rPr lang="cs-CZ" i="1" dirty="0"/>
              <a:t>ročník, slouží k zopakování probrané látky na interaktivní tabuli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260648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05089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Představ se jako osoba na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472608"/>
          </a:xfrm>
        </p:spPr>
        <p:txBody>
          <a:bodyPr/>
          <a:lstStyle/>
          <a:p>
            <a:r>
              <a:rPr lang="cs-CZ" dirty="0" smtClean="0"/>
              <a:t>Paul, boy, </a:t>
            </a:r>
            <a:r>
              <a:rPr lang="cs-CZ" dirty="0" err="1" smtClean="0"/>
              <a:t>nine</a:t>
            </a:r>
            <a:r>
              <a:rPr lang="cs-CZ" dirty="0" smtClean="0"/>
              <a:t>,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and blue </a:t>
            </a:r>
            <a:r>
              <a:rPr lang="cs-CZ" dirty="0" err="1" smtClean="0"/>
              <a:t>colour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Margaret, girl, ten,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and pink </a:t>
            </a:r>
            <a:r>
              <a:rPr lang="cs-CZ" dirty="0" err="1" smtClean="0"/>
              <a:t>colour</a:t>
            </a:r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JFI8ZTQ2\MP90044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2001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zeniskova\AppData\Local\Microsoft\Windows\Temporary Internet Files\Content.IE5\ID53KA1V\MP900448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84" y="4221088"/>
            <a:ext cx="1517915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915816" y="1628800"/>
            <a:ext cx="3672408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15816" y="4365104"/>
            <a:ext cx="3672408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5945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r>
              <a:rPr lang="cs-CZ" dirty="0"/>
              <a:t>Paul, boy, </a:t>
            </a:r>
            <a:r>
              <a:rPr lang="cs-CZ" dirty="0" err="1"/>
              <a:t>nine</a:t>
            </a:r>
            <a:r>
              <a:rPr lang="cs-CZ" dirty="0"/>
              <a:t>,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school</a:t>
            </a:r>
            <a:r>
              <a:rPr lang="cs-CZ" dirty="0"/>
              <a:t> and blue </a:t>
            </a:r>
            <a:r>
              <a:rPr lang="cs-CZ" dirty="0" err="1"/>
              <a:t>colour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Margaret</a:t>
            </a:r>
            <a:r>
              <a:rPr lang="cs-CZ" dirty="0"/>
              <a:t>, girl, ten,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cooking</a:t>
            </a:r>
            <a:r>
              <a:rPr lang="cs-CZ" dirty="0"/>
              <a:t> and pink </a:t>
            </a:r>
            <a:r>
              <a:rPr lang="cs-CZ" dirty="0" err="1"/>
              <a:t>colour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izeniskova\AppData\Local\Microsoft\Windows\Temporary Internet Files\Content.IE5\JFI8ZTQ2\MP90044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54" y="1700808"/>
            <a:ext cx="12001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izeniskova\AppData\Local\Microsoft\Windows\Temporary Internet Files\Content.IE5\ID53KA1V\MP900448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84" y="4221088"/>
            <a:ext cx="1517915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2915816" y="1628800"/>
            <a:ext cx="3672408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Hi</a:t>
            </a:r>
            <a:r>
              <a:rPr lang="cs-CZ" dirty="0" smtClean="0"/>
              <a:t>. 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Paul. I </a:t>
            </a:r>
            <a:r>
              <a:rPr lang="cs-CZ" dirty="0" err="1" smtClean="0"/>
              <a:t>am</a:t>
            </a:r>
            <a:r>
              <a:rPr lang="cs-CZ" dirty="0" smtClean="0"/>
              <a:t> a boy.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and blue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915816" y="4365104"/>
            <a:ext cx="3672408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Hello. 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Margaret. I </a:t>
            </a:r>
            <a:r>
              <a:rPr lang="cs-CZ" dirty="0" err="1" smtClean="0"/>
              <a:t>am</a:t>
            </a:r>
            <a:r>
              <a:rPr lang="cs-CZ" dirty="0" smtClean="0"/>
              <a:t> girl. I </a:t>
            </a:r>
            <a:r>
              <a:rPr lang="cs-CZ" dirty="0" err="1" smtClean="0"/>
              <a:t>am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and pink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2805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můžeš říct nebo hádat o lidech na obrázku?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8OYICLYZ\MP90044855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3"/>
            <a:ext cx="1584176" cy="23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zeniskova\AppData\Local\Microsoft\Windows\Temporary Internet Files\Content.IE5\QWNC8IBI\MP900439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271" y="1988840"/>
            <a:ext cx="128359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zeniskova\AppData\Local\Microsoft\Windows\Temporary Internet Files\Content.IE5\22GULXZ2\MP9004423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29" y="2204864"/>
            <a:ext cx="109577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4509120"/>
            <a:ext cx="201622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8058" y="4506772"/>
            <a:ext cx="2074021" cy="12264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84168" y="4518070"/>
            <a:ext cx="1800199" cy="1215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894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4" name="Picture 2" descr="C:\Users\izeniskova\AppData\Local\Microsoft\Windows\Temporary Internet Files\Content.IE5\8OYICLYZ\MP90044855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1651248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izeniskova\AppData\Local\Microsoft\Windows\Temporary Internet Files\Content.IE5\QWNC8IBI\MP900439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574" y="1844824"/>
            <a:ext cx="128359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izeniskova\AppData\Local\Microsoft\Windows\Temporary Internet Files\Content.IE5\22GULXZ2\MP9004423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029" y="2060848"/>
            <a:ext cx="109577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9552" y="4509120"/>
            <a:ext cx="201622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girl.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and </a:t>
            </a:r>
            <a:r>
              <a:rPr lang="cs-CZ" dirty="0" err="1" smtClean="0"/>
              <a:t>brawn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18058" y="4506772"/>
            <a:ext cx="2074021" cy="14425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girl.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and violet </a:t>
            </a:r>
            <a:r>
              <a:rPr lang="cs-CZ" dirty="0" err="1" smtClean="0"/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084168" y="4518070"/>
            <a:ext cx="1800199" cy="14312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a boy.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thirteen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He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 and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6381328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5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12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189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VY_32_INOVACE_154_AJ3_BOY_GIRL Číslo projektu: CZ 1.07/1.4.00/21.3376 Ověřené ve výuce: 7.11. 2013 Ročník: 3. Předmět: Anglický jazyk</vt:lpstr>
      <vt:lpstr>Představ se jako osoba na obrázku</vt:lpstr>
      <vt:lpstr>Řešení</vt:lpstr>
      <vt:lpstr>Co můžeš říct nebo hádat o lidech na obrázku?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VY_32_INOVACE_154_AJ4_WORDS Číslo projektu: CZ 1.07/1.4.00/21.3376 Ověřené ve výuce: 3. 10. 2013 Ročník: 4. Předmět: Anglický jazyk</dc:title>
  <dc:creator>Ženíšková Ivana</dc:creator>
  <cp:lastModifiedBy>Stachová Vlasta</cp:lastModifiedBy>
  <cp:revision>6</cp:revision>
  <dcterms:created xsi:type="dcterms:W3CDTF">2014-01-13T22:21:43Z</dcterms:created>
  <dcterms:modified xsi:type="dcterms:W3CDTF">2014-04-17T09:13:37Z</dcterms:modified>
</cp:coreProperties>
</file>