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052CA-9D5E-4399-B28D-90D308F53CD8}" type="doc">
      <dgm:prSet loTypeId="urn:microsoft.com/office/officeart/2005/8/layout/radial1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6C7F877-E416-45AB-8CE2-9F81F7AEDC2D}">
      <dgm:prSet phldrT="[Text]" custT="1"/>
      <dgm:spPr/>
      <dgm:t>
        <a:bodyPr/>
        <a:lstStyle/>
        <a:p>
          <a:r>
            <a:rPr lang="cs-CZ" sz="2400" smtClean="0"/>
            <a:t>pytel</a:t>
          </a:r>
          <a:endParaRPr lang="cs-CZ" sz="2400"/>
        </a:p>
      </dgm:t>
    </dgm:pt>
    <dgm:pt modelId="{E711E959-BDDD-4193-BC81-44FADC3C6E0A}" type="parTrans" cxnId="{630B11D9-C89B-43B3-97A6-3BD1F371CFCA}">
      <dgm:prSet/>
      <dgm:spPr/>
      <dgm:t>
        <a:bodyPr/>
        <a:lstStyle/>
        <a:p>
          <a:endParaRPr lang="cs-CZ"/>
        </a:p>
      </dgm:t>
    </dgm:pt>
    <dgm:pt modelId="{67C169B9-98B8-48AB-9816-D1BCD1A805E7}" type="sibTrans" cxnId="{630B11D9-C89B-43B3-97A6-3BD1F371CFCA}">
      <dgm:prSet/>
      <dgm:spPr/>
      <dgm:t>
        <a:bodyPr/>
        <a:lstStyle/>
        <a:p>
          <a:endParaRPr lang="cs-CZ"/>
        </a:p>
      </dgm:t>
    </dgm:pt>
    <dgm:pt modelId="{A5327184-DE9C-400F-91DC-2D836364B202}">
      <dgm:prSet phldrT="[Text]" custT="1"/>
      <dgm:spPr/>
      <dgm:t>
        <a:bodyPr/>
        <a:lstStyle/>
        <a:p>
          <a:r>
            <a:rPr lang="cs-CZ" sz="2400" smtClean="0"/>
            <a:t>pyšný</a:t>
          </a:r>
          <a:endParaRPr lang="cs-CZ" sz="2400"/>
        </a:p>
      </dgm:t>
    </dgm:pt>
    <dgm:pt modelId="{8FF63D21-06FD-47AE-8EFC-C4E66769BA8B}" type="parTrans" cxnId="{E11D9DB2-D302-4C40-A7C2-5005C91E2CB7}">
      <dgm:prSet/>
      <dgm:spPr/>
      <dgm:t>
        <a:bodyPr/>
        <a:lstStyle/>
        <a:p>
          <a:endParaRPr lang="cs-CZ"/>
        </a:p>
      </dgm:t>
    </dgm:pt>
    <dgm:pt modelId="{49BBE932-D738-4696-8EAA-A98CC8565BA6}" type="sibTrans" cxnId="{E11D9DB2-D302-4C40-A7C2-5005C91E2CB7}">
      <dgm:prSet/>
      <dgm:spPr/>
      <dgm:t>
        <a:bodyPr/>
        <a:lstStyle/>
        <a:p>
          <a:endParaRPr lang="cs-CZ"/>
        </a:p>
      </dgm:t>
    </dgm:pt>
    <dgm:pt modelId="{27851450-9380-41D7-95D4-E0286022B3EF}">
      <dgm:prSet phldrT="[Text]" custT="1"/>
      <dgm:spPr/>
      <dgm:t>
        <a:bodyPr/>
        <a:lstStyle/>
        <a:p>
          <a:r>
            <a:rPr lang="cs-CZ" sz="2400" dirty="0" smtClean="0"/>
            <a:t>pýří</a:t>
          </a:r>
          <a:r>
            <a:rPr lang="cs-CZ" sz="2200" dirty="0" smtClean="0"/>
            <a:t> </a:t>
          </a:r>
          <a:r>
            <a:rPr lang="cs-CZ" sz="2400" dirty="0" smtClean="0"/>
            <a:t>se</a:t>
          </a:r>
          <a:endParaRPr lang="cs-CZ" sz="2400" dirty="0"/>
        </a:p>
      </dgm:t>
    </dgm:pt>
    <dgm:pt modelId="{DB53A108-4BFE-4112-B804-010CAFCD6296}" type="parTrans" cxnId="{4C93DC81-2104-47B1-9A1F-2113405B3C6D}">
      <dgm:prSet/>
      <dgm:spPr/>
      <dgm:t>
        <a:bodyPr/>
        <a:lstStyle/>
        <a:p>
          <a:endParaRPr lang="cs-CZ"/>
        </a:p>
      </dgm:t>
    </dgm:pt>
    <dgm:pt modelId="{B4D9CEF0-1B4A-441C-ACC2-F8AD86489504}" type="sibTrans" cxnId="{4C93DC81-2104-47B1-9A1F-2113405B3C6D}">
      <dgm:prSet/>
      <dgm:spPr/>
      <dgm:t>
        <a:bodyPr/>
        <a:lstStyle/>
        <a:p>
          <a:endParaRPr lang="cs-CZ"/>
        </a:p>
      </dgm:t>
    </dgm:pt>
    <dgm:pt modelId="{59B708E5-AC15-4746-A5AC-EB634586C835}">
      <dgm:prSet phldrT="[Text]" custT="1"/>
      <dgm:spPr/>
      <dgm:t>
        <a:bodyPr/>
        <a:lstStyle/>
        <a:p>
          <a:r>
            <a:rPr lang="cs-CZ" sz="2400" smtClean="0"/>
            <a:t>kopyto</a:t>
          </a:r>
          <a:endParaRPr lang="cs-CZ" sz="2400"/>
        </a:p>
      </dgm:t>
    </dgm:pt>
    <dgm:pt modelId="{C5B00C5D-4429-4A2D-92BE-F3C30836D56F}" type="parTrans" cxnId="{D2DAABCE-0920-4D38-BFB3-1A59628DC501}">
      <dgm:prSet/>
      <dgm:spPr/>
      <dgm:t>
        <a:bodyPr/>
        <a:lstStyle/>
        <a:p>
          <a:endParaRPr lang="cs-CZ"/>
        </a:p>
      </dgm:t>
    </dgm:pt>
    <dgm:pt modelId="{77ADF666-AE33-4C8E-ACB5-913F27EF5470}" type="sibTrans" cxnId="{D2DAABCE-0920-4D38-BFB3-1A59628DC501}">
      <dgm:prSet/>
      <dgm:spPr/>
      <dgm:t>
        <a:bodyPr/>
        <a:lstStyle/>
        <a:p>
          <a:endParaRPr lang="cs-CZ"/>
        </a:p>
      </dgm:t>
    </dgm:pt>
    <dgm:pt modelId="{6DEF2C71-2D56-4E82-9A8C-C600A941F9AD}">
      <dgm:prSet phldrT="[Text]" custT="1"/>
      <dgm:spPr/>
      <dgm:t>
        <a:bodyPr/>
        <a:lstStyle/>
        <a:p>
          <a:r>
            <a:rPr lang="cs-CZ" sz="2400" dirty="0" smtClean="0"/>
            <a:t>čepýří</a:t>
          </a:r>
          <a:r>
            <a:rPr lang="cs-CZ" sz="2200" dirty="0" smtClean="0"/>
            <a:t> </a:t>
          </a:r>
          <a:r>
            <a:rPr lang="cs-CZ" sz="2400" dirty="0" smtClean="0"/>
            <a:t>se</a:t>
          </a:r>
          <a:endParaRPr lang="cs-CZ" sz="2400" dirty="0"/>
        </a:p>
      </dgm:t>
    </dgm:pt>
    <dgm:pt modelId="{14D78385-90E9-44ED-BEDF-026A45D08140}" type="parTrans" cxnId="{DFDAB8AE-7D90-48F3-A767-53025042C8E7}">
      <dgm:prSet/>
      <dgm:spPr/>
      <dgm:t>
        <a:bodyPr/>
        <a:lstStyle/>
        <a:p>
          <a:endParaRPr lang="cs-CZ"/>
        </a:p>
      </dgm:t>
    </dgm:pt>
    <dgm:pt modelId="{7E4009F7-7249-4459-AB52-3357FEB001E7}" type="sibTrans" cxnId="{DFDAB8AE-7D90-48F3-A767-53025042C8E7}">
      <dgm:prSet/>
      <dgm:spPr/>
      <dgm:t>
        <a:bodyPr/>
        <a:lstStyle/>
        <a:p>
          <a:endParaRPr lang="cs-CZ"/>
        </a:p>
      </dgm:t>
    </dgm:pt>
    <dgm:pt modelId="{BBA9372A-9AE2-4C12-BAAB-B88352DBCD6B}" type="pres">
      <dgm:prSet presAssocID="{2FF052CA-9D5E-4399-B28D-90D308F53CD8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C50379-62C0-460F-8F39-68124AA5A91F}" type="pres">
      <dgm:prSet presAssocID="{66C7F877-E416-45AB-8CE2-9F81F7AEDC2D}" presName="centerShape" presStyleLbl="node0" presStyleIdx="0" presStyleCnt="1" custLinFactNeighborX="37559" custLinFactNeighborY="-781"/>
      <dgm:spPr/>
      <dgm:t>
        <a:bodyPr/>
        <a:lstStyle/>
        <a:p>
          <a:endParaRPr lang="cs-CZ"/>
        </a:p>
      </dgm:t>
    </dgm:pt>
    <dgm:pt modelId="{555EC003-B78F-4ABE-8061-B5F1979B21DC}" type="pres">
      <dgm:prSet presAssocID="{8FF63D21-06FD-47AE-8EFC-C4E66769BA8B}" presName="Name9" presStyleLbl="parChTrans1D2" presStyleIdx="0" presStyleCnt="4"/>
      <dgm:spPr/>
      <dgm:t>
        <a:bodyPr/>
        <a:lstStyle/>
        <a:p>
          <a:endParaRPr lang="cs-CZ"/>
        </a:p>
      </dgm:t>
    </dgm:pt>
    <dgm:pt modelId="{92AD50A7-FE9C-43DD-93E4-9149E823198D}" type="pres">
      <dgm:prSet presAssocID="{8FF63D21-06FD-47AE-8EFC-C4E66769BA8B}" presName="connTx" presStyleLbl="parChTrans1D2" presStyleIdx="0" presStyleCnt="4"/>
      <dgm:spPr/>
      <dgm:t>
        <a:bodyPr/>
        <a:lstStyle/>
        <a:p>
          <a:endParaRPr lang="cs-CZ"/>
        </a:p>
      </dgm:t>
    </dgm:pt>
    <dgm:pt modelId="{D3AE5432-55EC-45E4-84B3-790238641091}" type="pres">
      <dgm:prSet presAssocID="{A5327184-DE9C-400F-91DC-2D836364B202}" presName="node" presStyleLbl="node1" presStyleIdx="0" presStyleCnt="4" custRadScaleRad="157990" custRadScaleInc="1143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66F44E-2586-4E28-958B-C9C98BB58D2B}" type="pres">
      <dgm:prSet presAssocID="{DB53A108-4BFE-4112-B804-010CAFCD6296}" presName="Name9" presStyleLbl="parChTrans1D2" presStyleIdx="1" presStyleCnt="4"/>
      <dgm:spPr/>
      <dgm:t>
        <a:bodyPr/>
        <a:lstStyle/>
        <a:p>
          <a:endParaRPr lang="cs-CZ"/>
        </a:p>
      </dgm:t>
    </dgm:pt>
    <dgm:pt modelId="{F38B6ABB-71C8-4616-A4D8-BFCE5DFC3398}" type="pres">
      <dgm:prSet presAssocID="{DB53A108-4BFE-4112-B804-010CAFCD6296}" presName="connTx" presStyleLbl="parChTrans1D2" presStyleIdx="1" presStyleCnt="4"/>
      <dgm:spPr/>
      <dgm:t>
        <a:bodyPr/>
        <a:lstStyle/>
        <a:p>
          <a:endParaRPr lang="cs-CZ"/>
        </a:p>
      </dgm:t>
    </dgm:pt>
    <dgm:pt modelId="{B4CFD8E9-19CF-4919-8768-3FC8E340211C}" type="pres">
      <dgm:prSet presAssocID="{27851450-9380-41D7-95D4-E0286022B3EF}" presName="node" presStyleLbl="node1" presStyleIdx="1" presStyleCnt="4" custRadScaleRad="172016" custRadScaleInc="-11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56E29C-F3E1-4A3D-9F97-1EC65A966198}" type="pres">
      <dgm:prSet presAssocID="{C5B00C5D-4429-4A2D-92BE-F3C30836D56F}" presName="Name9" presStyleLbl="parChTrans1D2" presStyleIdx="2" presStyleCnt="4"/>
      <dgm:spPr/>
      <dgm:t>
        <a:bodyPr/>
        <a:lstStyle/>
        <a:p>
          <a:endParaRPr lang="cs-CZ"/>
        </a:p>
      </dgm:t>
    </dgm:pt>
    <dgm:pt modelId="{A810730A-F507-4A34-9878-07A5FF9A721E}" type="pres">
      <dgm:prSet presAssocID="{C5B00C5D-4429-4A2D-92BE-F3C30836D56F}" presName="connTx" presStyleLbl="parChTrans1D2" presStyleIdx="2" presStyleCnt="4"/>
      <dgm:spPr/>
      <dgm:t>
        <a:bodyPr/>
        <a:lstStyle/>
        <a:p>
          <a:endParaRPr lang="cs-CZ"/>
        </a:p>
      </dgm:t>
    </dgm:pt>
    <dgm:pt modelId="{DD643D8A-2038-4EA4-90B6-62581F4B9A66}" type="pres">
      <dgm:prSet presAssocID="{59B708E5-AC15-4746-A5AC-EB634586C835}" presName="node" presStyleLbl="node1" presStyleIdx="2" presStyleCnt="4" custScaleX="117810" custRadScaleRad="189897" custRadScaleInc="-1260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8C9128-2805-45D8-9352-BCFA3F1F75E9}" type="pres">
      <dgm:prSet presAssocID="{14D78385-90E9-44ED-BEDF-026A45D08140}" presName="Name9" presStyleLbl="parChTrans1D2" presStyleIdx="3" presStyleCnt="4"/>
      <dgm:spPr/>
      <dgm:t>
        <a:bodyPr/>
        <a:lstStyle/>
        <a:p>
          <a:endParaRPr lang="cs-CZ"/>
        </a:p>
      </dgm:t>
    </dgm:pt>
    <dgm:pt modelId="{225EE497-947B-41F7-8230-80CB6B012ABE}" type="pres">
      <dgm:prSet presAssocID="{14D78385-90E9-44ED-BEDF-026A45D08140}" presName="connTx" presStyleLbl="parChTrans1D2" presStyleIdx="3" presStyleCnt="4"/>
      <dgm:spPr/>
      <dgm:t>
        <a:bodyPr/>
        <a:lstStyle/>
        <a:p>
          <a:endParaRPr lang="cs-CZ"/>
        </a:p>
      </dgm:t>
    </dgm:pt>
    <dgm:pt modelId="{C0E4FA0B-67A1-4B94-9310-46B830A7BE0D}" type="pres">
      <dgm:prSet presAssocID="{6DEF2C71-2D56-4E82-9A8C-C600A941F9AD}" presName="node" presStyleLbl="node1" presStyleIdx="3" presStyleCnt="4" custRadScaleRad="110985" custRadScaleInc="-2578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4F206B-9261-4DAF-AE96-031690754023}" type="presOf" srcId="{DB53A108-4BFE-4112-B804-010CAFCD6296}" destId="{9466F44E-2586-4E28-958B-C9C98BB58D2B}" srcOrd="0" destOrd="0" presId="urn:microsoft.com/office/officeart/2005/8/layout/radial1"/>
    <dgm:cxn modelId="{E11D9DB2-D302-4C40-A7C2-5005C91E2CB7}" srcId="{66C7F877-E416-45AB-8CE2-9F81F7AEDC2D}" destId="{A5327184-DE9C-400F-91DC-2D836364B202}" srcOrd="0" destOrd="0" parTransId="{8FF63D21-06FD-47AE-8EFC-C4E66769BA8B}" sibTransId="{49BBE932-D738-4696-8EAA-A98CC8565BA6}"/>
    <dgm:cxn modelId="{A89EECC0-B7AA-4B35-BCC6-406A3A5ED9DA}" type="presOf" srcId="{2FF052CA-9D5E-4399-B28D-90D308F53CD8}" destId="{BBA9372A-9AE2-4C12-BAAB-B88352DBCD6B}" srcOrd="0" destOrd="0" presId="urn:microsoft.com/office/officeart/2005/8/layout/radial1"/>
    <dgm:cxn modelId="{FDE1ACF1-06B3-439A-9A69-3BCC7F01F5C1}" type="presOf" srcId="{8FF63D21-06FD-47AE-8EFC-C4E66769BA8B}" destId="{555EC003-B78F-4ABE-8061-B5F1979B21DC}" srcOrd="0" destOrd="0" presId="urn:microsoft.com/office/officeart/2005/8/layout/radial1"/>
    <dgm:cxn modelId="{630B11D9-C89B-43B3-97A6-3BD1F371CFCA}" srcId="{2FF052CA-9D5E-4399-B28D-90D308F53CD8}" destId="{66C7F877-E416-45AB-8CE2-9F81F7AEDC2D}" srcOrd="0" destOrd="0" parTransId="{E711E959-BDDD-4193-BC81-44FADC3C6E0A}" sibTransId="{67C169B9-98B8-48AB-9816-D1BCD1A805E7}"/>
    <dgm:cxn modelId="{3B92FA3D-56A5-486E-A8C9-B288EC138A47}" type="presOf" srcId="{C5B00C5D-4429-4A2D-92BE-F3C30836D56F}" destId="{3956E29C-F3E1-4A3D-9F97-1EC65A966198}" srcOrd="0" destOrd="0" presId="urn:microsoft.com/office/officeart/2005/8/layout/radial1"/>
    <dgm:cxn modelId="{B7EF5F10-19D8-47B8-835F-28D8E59C2357}" type="presOf" srcId="{14D78385-90E9-44ED-BEDF-026A45D08140}" destId="{225EE497-947B-41F7-8230-80CB6B012ABE}" srcOrd="1" destOrd="0" presId="urn:microsoft.com/office/officeart/2005/8/layout/radial1"/>
    <dgm:cxn modelId="{F2C7DBA1-017F-43E0-83F5-B93B3C74A0CD}" type="presOf" srcId="{C5B00C5D-4429-4A2D-92BE-F3C30836D56F}" destId="{A810730A-F507-4A34-9878-07A5FF9A721E}" srcOrd="1" destOrd="0" presId="urn:microsoft.com/office/officeart/2005/8/layout/radial1"/>
    <dgm:cxn modelId="{F10C7F18-D1B9-4DBE-AEC2-3DE47DB2F106}" type="presOf" srcId="{27851450-9380-41D7-95D4-E0286022B3EF}" destId="{B4CFD8E9-19CF-4919-8768-3FC8E340211C}" srcOrd="0" destOrd="0" presId="urn:microsoft.com/office/officeart/2005/8/layout/radial1"/>
    <dgm:cxn modelId="{4C93DC81-2104-47B1-9A1F-2113405B3C6D}" srcId="{66C7F877-E416-45AB-8CE2-9F81F7AEDC2D}" destId="{27851450-9380-41D7-95D4-E0286022B3EF}" srcOrd="1" destOrd="0" parTransId="{DB53A108-4BFE-4112-B804-010CAFCD6296}" sibTransId="{B4D9CEF0-1B4A-441C-ACC2-F8AD86489504}"/>
    <dgm:cxn modelId="{C4383BC7-C1EC-43A3-B0F0-CB36A5235C86}" type="presOf" srcId="{14D78385-90E9-44ED-BEDF-026A45D08140}" destId="{008C9128-2805-45D8-9352-BCFA3F1F75E9}" srcOrd="0" destOrd="0" presId="urn:microsoft.com/office/officeart/2005/8/layout/radial1"/>
    <dgm:cxn modelId="{D2DAABCE-0920-4D38-BFB3-1A59628DC501}" srcId="{66C7F877-E416-45AB-8CE2-9F81F7AEDC2D}" destId="{59B708E5-AC15-4746-A5AC-EB634586C835}" srcOrd="2" destOrd="0" parTransId="{C5B00C5D-4429-4A2D-92BE-F3C30836D56F}" sibTransId="{77ADF666-AE33-4C8E-ACB5-913F27EF5470}"/>
    <dgm:cxn modelId="{5F298CE7-3A57-47BD-89B6-8E52334FAD6F}" type="presOf" srcId="{DB53A108-4BFE-4112-B804-010CAFCD6296}" destId="{F38B6ABB-71C8-4616-A4D8-BFCE5DFC3398}" srcOrd="1" destOrd="0" presId="urn:microsoft.com/office/officeart/2005/8/layout/radial1"/>
    <dgm:cxn modelId="{A328CA95-4DFA-4A05-9233-D78C304A3704}" type="presOf" srcId="{8FF63D21-06FD-47AE-8EFC-C4E66769BA8B}" destId="{92AD50A7-FE9C-43DD-93E4-9149E823198D}" srcOrd="1" destOrd="0" presId="urn:microsoft.com/office/officeart/2005/8/layout/radial1"/>
    <dgm:cxn modelId="{5A556E4C-D1CA-4E01-BCD7-615408E75036}" type="presOf" srcId="{A5327184-DE9C-400F-91DC-2D836364B202}" destId="{D3AE5432-55EC-45E4-84B3-790238641091}" srcOrd="0" destOrd="0" presId="urn:microsoft.com/office/officeart/2005/8/layout/radial1"/>
    <dgm:cxn modelId="{01D4FE21-253B-4026-9176-818DB49B4AC9}" type="presOf" srcId="{59B708E5-AC15-4746-A5AC-EB634586C835}" destId="{DD643D8A-2038-4EA4-90B6-62581F4B9A66}" srcOrd="0" destOrd="0" presId="urn:microsoft.com/office/officeart/2005/8/layout/radial1"/>
    <dgm:cxn modelId="{898AB0A5-9BE6-4545-A078-7FFEFB8B99C5}" type="presOf" srcId="{6DEF2C71-2D56-4E82-9A8C-C600A941F9AD}" destId="{C0E4FA0B-67A1-4B94-9310-46B830A7BE0D}" srcOrd="0" destOrd="0" presId="urn:microsoft.com/office/officeart/2005/8/layout/radial1"/>
    <dgm:cxn modelId="{DFDAB8AE-7D90-48F3-A767-53025042C8E7}" srcId="{66C7F877-E416-45AB-8CE2-9F81F7AEDC2D}" destId="{6DEF2C71-2D56-4E82-9A8C-C600A941F9AD}" srcOrd="3" destOrd="0" parTransId="{14D78385-90E9-44ED-BEDF-026A45D08140}" sibTransId="{7E4009F7-7249-4459-AB52-3357FEB001E7}"/>
    <dgm:cxn modelId="{91C2BC93-1AA3-42D2-A10C-7612371FC8EA}" type="presOf" srcId="{66C7F877-E416-45AB-8CE2-9F81F7AEDC2D}" destId="{CBC50379-62C0-460F-8F39-68124AA5A91F}" srcOrd="0" destOrd="0" presId="urn:microsoft.com/office/officeart/2005/8/layout/radial1"/>
    <dgm:cxn modelId="{64D882F0-64C0-4D9B-9026-3146D63B9E77}" type="presParOf" srcId="{BBA9372A-9AE2-4C12-BAAB-B88352DBCD6B}" destId="{CBC50379-62C0-460F-8F39-68124AA5A91F}" srcOrd="0" destOrd="0" presId="urn:microsoft.com/office/officeart/2005/8/layout/radial1"/>
    <dgm:cxn modelId="{0176D2F0-783F-4FDC-92F8-A136312FD493}" type="presParOf" srcId="{BBA9372A-9AE2-4C12-BAAB-B88352DBCD6B}" destId="{555EC003-B78F-4ABE-8061-B5F1979B21DC}" srcOrd="1" destOrd="0" presId="urn:microsoft.com/office/officeart/2005/8/layout/radial1"/>
    <dgm:cxn modelId="{DC103956-3F33-4B51-8AE5-653913787515}" type="presParOf" srcId="{555EC003-B78F-4ABE-8061-B5F1979B21DC}" destId="{92AD50A7-FE9C-43DD-93E4-9149E823198D}" srcOrd="0" destOrd="0" presId="urn:microsoft.com/office/officeart/2005/8/layout/radial1"/>
    <dgm:cxn modelId="{F2D011CB-0DC2-4618-AF2C-6E50C9B23253}" type="presParOf" srcId="{BBA9372A-9AE2-4C12-BAAB-B88352DBCD6B}" destId="{D3AE5432-55EC-45E4-84B3-790238641091}" srcOrd="2" destOrd="0" presId="urn:microsoft.com/office/officeart/2005/8/layout/radial1"/>
    <dgm:cxn modelId="{E5C20CE9-2D43-4DB1-A43F-529FEB13FF9B}" type="presParOf" srcId="{BBA9372A-9AE2-4C12-BAAB-B88352DBCD6B}" destId="{9466F44E-2586-4E28-958B-C9C98BB58D2B}" srcOrd="3" destOrd="0" presId="urn:microsoft.com/office/officeart/2005/8/layout/radial1"/>
    <dgm:cxn modelId="{B174A3C7-49EB-4245-AD7B-D6DCDA23535E}" type="presParOf" srcId="{9466F44E-2586-4E28-958B-C9C98BB58D2B}" destId="{F38B6ABB-71C8-4616-A4D8-BFCE5DFC3398}" srcOrd="0" destOrd="0" presId="urn:microsoft.com/office/officeart/2005/8/layout/radial1"/>
    <dgm:cxn modelId="{86FD4F1C-821C-4B36-8F16-4ED715041D6B}" type="presParOf" srcId="{BBA9372A-9AE2-4C12-BAAB-B88352DBCD6B}" destId="{B4CFD8E9-19CF-4919-8768-3FC8E340211C}" srcOrd="4" destOrd="0" presId="urn:microsoft.com/office/officeart/2005/8/layout/radial1"/>
    <dgm:cxn modelId="{5E8943BC-EFF4-4B4A-9732-3EA44FDF1DE1}" type="presParOf" srcId="{BBA9372A-9AE2-4C12-BAAB-B88352DBCD6B}" destId="{3956E29C-F3E1-4A3D-9F97-1EC65A966198}" srcOrd="5" destOrd="0" presId="urn:microsoft.com/office/officeart/2005/8/layout/radial1"/>
    <dgm:cxn modelId="{CE37800A-D7FA-485B-AF5A-FC34CF5ADB1E}" type="presParOf" srcId="{3956E29C-F3E1-4A3D-9F97-1EC65A966198}" destId="{A810730A-F507-4A34-9878-07A5FF9A721E}" srcOrd="0" destOrd="0" presId="urn:microsoft.com/office/officeart/2005/8/layout/radial1"/>
    <dgm:cxn modelId="{96053FBB-BF04-446E-A57F-48D457C4B53B}" type="presParOf" srcId="{BBA9372A-9AE2-4C12-BAAB-B88352DBCD6B}" destId="{DD643D8A-2038-4EA4-90B6-62581F4B9A66}" srcOrd="6" destOrd="0" presId="urn:microsoft.com/office/officeart/2005/8/layout/radial1"/>
    <dgm:cxn modelId="{E98185D3-3990-40EF-AF39-86875CB9535D}" type="presParOf" srcId="{BBA9372A-9AE2-4C12-BAAB-B88352DBCD6B}" destId="{008C9128-2805-45D8-9352-BCFA3F1F75E9}" srcOrd="7" destOrd="0" presId="urn:microsoft.com/office/officeart/2005/8/layout/radial1"/>
    <dgm:cxn modelId="{874A5C9F-5AA6-486C-A624-963BF8773F70}" type="presParOf" srcId="{008C9128-2805-45D8-9352-BCFA3F1F75E9}" destId="{225EE497-947B-41F7-8230-80CB6B012ABE}" srcOrd="0" destOrd="0" presId="urn:microsoft.com/office/officeart/2005/8/layout/radial1"/>
    <dgm:cxn modelId="{0B9BA15C-6C33-4164-BE5B-267A14CE7A2F}" type="presParOf" srcId="{BBA9372A-9AE2-4C12-BAAB-B88352DBCD6B}" destId="{C0E4FA0B-67A1-4B94-9310-46B830A7BE0D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C61A6A-37D1-4A63-BFAB-F108F52F1160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1368D1EF-56D7-44AA-BD89-32B2470AB3AA}">
      <dgm:prSet phldrT="[Text]"/>
      <dgm:spPr/>
      <dgm:t>
        <a:bodyPr/>
        <a:lstStyle/>
        <a:p>
          <a:r>
            <a:rPr lang="cs-CZ" smtClean="0"/>
            <a:t>Jak se jmenovala P_šná princezna ?</a:t>
          </a:r>
          <a:endParaRPr lang="cs-CZ"/>
        </a:p>
      </dgm:t>
    </dgm:pt>
    <dgm:pt modelId="{497FEF53-66F1-4474-BF88-471720F6BA03}" type="parTrans" cxnId="{DCC11842-29E7-4559-9266-D16D83B4317F}">
      <dgm:prSet/>
      <dgm:spPr/>
      <dgm:t>
        <a:bodyPr/>
        <a:lstStyle/>
        <a:p>
          <a:endParaRPr lang="cs-CZ"/>
        </a:p>
      </dgm:t>
    </dgm:pt>
    <dgm:pt modelId="{B1E94EC4-64E4-43C8-8A10-F2B214C7027C}" type="sibTrans" cxnId="{DCC11842-29E7-4559-9266-D16D83B4317F}">
      <dgm:prSet/>
      <dgm:spPr/>
      <dgm:t>
        <a:bodyPr/>
        <a:lstStyle/>
        <a:p>
          <a:endParaRPr lang="cs-CZ"/>
        </a:p>
      </dgm:t>
    </dgm:pt>
    <dgm:pt modelId="{657D99D9-18A0-4150-A440-D586CBE02A78}">
      <dgm:prSet phldrT="[Text]"/>
      <dgm:spPr/>
      <dgm:t>
        <a:bodyPr/>
        <a:lstStyle/>
        <a:p>
          <a:r>
            <a:rPr lang="cs-CZ" smtClean="0"/>
            <a:t>Jaké dary získal hlavní hrdina v pohádce Obušku z p_tle ven ?</a:t>
          </a:r>
          <a:endParaRPr lang="cs-CZ"/>
        </a:p>
      </dgm:t>
    </dgm:pt>
    <dgm:pt modelId="{D2E98BF5-23DF-4D4C-9176-29919B6A0764}" type="parTrans" cxnId="{F2C7AF1F-073B-4ACF-813C-1FB4BAAD0B54}">
      <dgm:prSet/>
      <dgm:spPr/>
      <dgm:t>
        <a:bodyPr/>
        <a:lstStyle/>
        <a:p>
          <a:endParaRPr lang="cs-CZ"/>
        </a:p>
      </dgm:t>
    </dgm:pt>
    <dgm:pt modelId="{357539C3-AC27-4FE6-B19B-185996A8CE50}" type="sibTrans" cxnId="{F2C7AF1F-073B-4ACF-813C-1FB4BAAD0B54}">
      <dgm:prSet/>
      <dgm:spPr/>
      <dgm:t>
        <a:bodyPr/>
        <a:lstStyle/>
        <a:p>
          <a:endParaRPr lang="cs-CZ"/>
        </a:p>
      </dgm:t>
    </dgm:pt>
    <dgm:pt modelId="{7FB7D292-3FE6-4816-907B-8ED3487C9507}">
      <dgm:prSet phldrT="[Text]"/>
      <dgm:spPr/>
      <dgm:t>
        <a:bodyPr/>
        <a:lstStyle/>
        <a:p>
          <a:r>
            <a:rPr lang="cs-CZ" smtClean="0"/>
            <a:t>Kdo b_l velkým kamarádem brouka P_tlíka ?</a:t>
          </a:r>
          <a:endParaRPr lang="cs-CZ"/>
        </a:p>
      </dgm:t>
    </dgm:pt>
    <dgm:pt modelId="{0F8D8997-B68C-4047-812D-2A372F1CD6F3}" type="parTrans" cxnId="{049A9DAA-4250-44F6-B85F-0B18416BF144}">
      <dgm:prSet/>
      <dgm:spPr/>
      <dgm:t>
        <a:bodyPr/>
        <a:lstStyle/>
        <a:p>
          <a:endParaRPr lang="cs-CZ"/>
        </a:p>
      </dgm:t>
    </dgm:pt>
    <dgm:pt modelId="{7FEBDD88-8134-43A7-BF13-0F9B929E4429}" type="sibTrans" cxnId="{049A9DAA-4250-44F6-B85F-0B18416BF144}">
      <dgm:prSet/>
      <dgm:spPr/>
      <dgm:t>
        <a:bodyPr/>
        <a:lstStyle/>
        <a:p>
          <a:endParaRPr lang="cs-CZ"/>
        </a:p>
      </dgm:t>
    </dgm:pt>
    <dgm:pt modelId="{B2878CA9-89B0-4185-8267-E30B5BDC7EF6}" type="pres">
      <dgm:prSet presAssocID="{95C61A6A-37D1-4A63-BFAB-F108F52F1160}" presName="compositeShape" presStyleCnt="0">
        <dgm:presLayoutVars>
          <dgm:dir/>
          <dgm:resizeHandles/>
        </dgm:presLayoutVars>
      </dgm:prSet>
      <dgm:spPr/>
    </dgm:pt>
    <dgm:pt modelId="{698B2A22-BC5B-44DA-9AED-CD47DC84170F}" type="pres">
      <dgm:prSet presAssocID="{95C61A6A-37D1-4A63-BFAB-F108F52F1160}" presName="pyramid" presStyleLbl="node1" presStyleIdx="0" presStyleCnt="1"/>
      <dgm:spPr/>
    </dgm:pt>
    <dgm:pt modelId="{7140E52B-38CB-4CCD-835F-57B126E00423}" type="pres">
      <dgm:prSet presAssocID="{95C61A6A-37D1-4A63-BFAB-F108F52F1160}" presName="theList" presStyleCnt="0"/>
      <dgm:spPr/>
    </dgm:pt>
    <dgm:pt modelId="{50C4FF6A-222D-4FB4-9B1F-278D0E9B9E31}" type="pres">
      <dgm:prSet presAssocID="{1368D1EF-56D7-44AA-BD89-32B2470AB3AA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8C500E-6917-4F79-B9EF-1B897E10FD20}" type="pres">
      <dgm:prSet presAssocID="{1368D1EF-56D7-44AA-BD89-32B2470AB3AA}" presName="aSpace" presStyleCnt="0"/>
      <dgm:spPr/>
    </dgm:pt>
    <dgm:pt modelId="{A008B6FE-7767-4E01-859B-54FCF08E910C}" type="pres">
      <dgm:prSet presAssocID="{657D99D9-18A0-4150-A440-D586CBE02A78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4C465B-1B24-4159-90C9-E54E2E8B79C6}" type="pres">
      <dgm:prSet presAssocID="{657D99D9-18A0-4150-A440-D586CBE02A78}" presName="aSpace" presStyleCnt="0"/>
      <dgm:spPr/>
    </dgm:pt>
    <dgm:pt modelId="{2D1DB65C-32FA-4D96-A9A8-03C91A871A0E}" type="pres">
      <dgm:prSet presAssocID="{7FB7D292-3FE6-4816-907B-8ED3487C9507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0D53E4-B81E-49F8-BDB4-A15D8324E222}" type="pres">
      <dgm:prSet presAssocID="{7FB7D292-3FE6-4816-907B-8ED3487C9507}" presName="aSpace" presStyleCnt="0"/>
      <dgm:spPr/>
    </dgm:pt>
  </dgm:ptLst>
  <dgm:cxnLst>
    <dgm:cxn modelId="{F2C7AF1F-073B-4ACF-813C-1FB4BAAD0B54}" srcId="{95C61A6A-37D1-4A63-BFAB-F108F52F1160}" destId="{657D99D9-18A0-4150-A440-D586CBE02A78}" srcOrd="1" destOrd="0" parTransId="{D2E98BF5-23DF-4D4C-9176-29919B6A0764}" sibTransId="{357539C3-AC27-4FE6-B19B-185996A8CE50}"/>
    <dgm:cxn modelId="{049A9DAA-4250-44F6-B85F-0B18416BF144}" srcId="{95C61A6A-37D1-4A63-BFAB-F108F52F1160}" destId="{7FB7D292-3FE6-4816-907B-8ED3487C9507}" srcOrd="2" destOrd="0" parTransId="{0F8D8997-B68C-4047-812D-2A372F1CD6F3}" sibTransId="{7FEBDD88-8134-43A7-BF13-0F9B929E4429}"/>
    <dgm:cxn modelId="{A2062E83-7DCA-4A26-A0C6-3F78FBD92110}" type="presOf" srcId="{95C61A6A-37D1-4A63-BFAB-F108F52F1160}" destId="{B2878CA9-89B0-4185-8267-E30B5BDC7EF6}" srcOrd="0" destOrd="0" presId="urn:microsoft.com/office/officeart/2005/8/layout/pyramid2"/>
    <dgm:cxn modelId="{DCC11842-29E7-4559-9266-D16D83B4317F}" srcId="{95C61A6A-37D1-4A63-BFAB-F108F52F1160}" destId="{1368D1EF-56D7-44AA-BD89-32B2470AB3AA}" srcOrd="0" destOrd="0" parTransId="{497FEF53-66F1-4474-BF88-471720F6BA03}" sibTransId="{B1E94EC4-64E4-43C8-8A10-F2B214C7027C}"/>
    <dgm:cxn modelId="{5A2BC7C6-C30D-4599-A5D8-1C90CBA603A0}" type="presOf" srcId="{657D99D9-18A0-4150-A440-D586CBE02A78}" destId="{A008B6FE-7767-4E01-859B-54FCF08E910C}" srcOrd="0" destOrd="0" presId="urn:microsoft.com/office/officeart/2005/8/layout/pyramid2"/>
    <dgm:cxn modelId="{5E7B07B5-D52C-4117-B9B9-FA2870A0CFCA}" type="presOf" srcId="{1368D1EF-56D7-44AA-BD89-32B2470AB3AA}" destId="{50C4FF6A-222D-4FB4-9B1F-278D0E9B9E31}" srcOrd="0" destOrd="0" presId="urn:microsoft.com/office/officeart/2005/8/layout/pyramid2"/>
    <dgm:cxn modelId="{22E58A8F-A55B-4DF8-B08A-1C2A52F65D0B}" type="presOf" srcId="{7FB7D292-3FE6-4816-907B-8ED3487C9507}" destId="{2D1DB65C-32FA-4D96-A9A8-03C91A871A0E}" srcOrd="0" destOrd="0" presId="urn:microsoft.com/office/officeart/2005/8/layout/pyramid2"/>
    <dgm:cxn modelId="{4E985958-9CA7-44DA-98E7-5187C2B870B9}" type="presParOf" srcId="{B2878CA9-89B0-4185-8267-E30B5BDC7EF6}" destId="{698B2A22-BC5B-44DA-9AED-CD47DC84170F}" srcOrd="0" destOrd="0" presId="urn:microsoft.com/office/officeart/2005/8/layout/pyramid2"/>
    <dgm:cxn modelId="{0980DC70-0184-47A1-9971-0CE4E3F37671}" type="presParOf" srcId="{B2878CA9-89B0-4185-8267-E30B5BDC7EF6}" destId="{7140E52B-38CB-4CCD-835F-57B126E00423}" srcOrd="1" destOrd="0" presId="urn:microsoft.com/office/officeart/2005/8/layout/pyramid2"/>
    <dgm:cxn modelId="{BA2E519D-9A6A-4B6E-8922-30AD2E9515E6}" type="presParOf" srcId="{7140E52B-38CB-4CCD-835F-57B126E00423}" destId="{50C4FF6A-222D-4FB4-9B1F-278D0E9B9E31}" srcOrd="0" destOrd="0" presId="urn:microsoft.com/office/officeart/2005/8/layout/pyramid2"/>
    <dgm:cxn modelId="{1A3C3ED4-1A94-4F98-A04A-E8F68EFF3EE6}" type="presParOf" srcId="{7140E52B-38CB-4CCD-835F-57B126E00423}" destId="{558C500E-6917-4F79-B9EF-1B897E10FD20}" srcOrd="1" destOrd="0" presId="urn:microsoft.com/office/officeart/2005/8/layout/pyramid2"/>
    <dgm:cxn modelId="{8194192E-8157-4DA7-96B1-2AD4005D501C}" type="presParOf" srcId="{7140E52B-38CB-4CCD-835F-57B126E00423}" destId="{A008B6FE-7767-4E01-859B-54FCF08E910C}" srcOrd="2" destOrd="0" presId="urn:microsoft.com/office/officeart/2005/8/layout/pyramid2"/>
    <dgm:cxn modelId="{563009D0-B8D1-40A5-8405-8F5A3CE3E55B}" type="presParOf" srcId="{7140E52B-38CB-4CCD-835F-57B126E00423}" destId="{A84C465B-1B24-4159-90C9-E54E2E8B79C6}" srcOrd="3" destOrd="0" presId="urn:microsoft.com/office/officeart/2005/8/layout/pyramid2"/>
    <dgm:cxn modelId="{19CB734B-F1F5-4476-81F0-35EF5DF0FAEC}" type="presParOf" srcId="{7140E52B-38CB-4CCD-835F-57B126E00423}" destId="{2D1DB65C-32FA-4D96-A9A8-03C91A871A0E}" srcOrd="4" destOrd="0" presId="urn:microsoft.com/office/officeart/2005/8/layout/pyramid2"/>
    <dgm:cxn modelId="{7AE8AB19-986F-4B7A-AC51-F13A376289C4}" type="presParOf" srcId="{7140E52B-38CB-4CCD-835F-57B126E00423}" destId="{5A0D53E4-B81E-49F8-BDB4-A15D8324E222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50379-62C0-460F-8F39-68124AA5A91F}">
      <dsp:nvSpPr>
        <dsp:cNvPr id="0" name=""/>
        <dsp:cNvSpPr/>
      </dsp:nvSpPr>
      <dsp:spPr>
        <a:xfrm>
          <a:off x="4329107" y="1614478"/>
          <a:ext cx="1246332" cy="12463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</a:schemeClr>
            </a:gs>
          </a:gsLst>
          <a:lin ang="5400000" scaled="1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pytel</a:t>
          </a:r>
          <a:endParaRPr lang="cs-CZ" sz="2400" kern="1200"/>
        </a:p>
      </dsp:txBody>
      <dsp:txXfrm>
        <a:off x="4511628" y="1796999"/>
        <a:ext cx="881290" cy="881290"/>
      </dsp:txXfrm>
    </dsp:sp>
    <dsp:sp modelId="{555EC003-B78F-4ABE-8061-B5F1979B21DC}">
      <dsp:nvSpPr>
        <dsp:cNvPr id="0" name=""/>
        <dsp:cNvSpPr/>
      </dsp:nvSpPr>
      <dsp:spPr>
        <a:xfrm rot="17793947">
          <a:off x="5089788" y="1436811"/>
          <a:ext cx="510808" cy="30041"/>
        </a:xfrm>
        <a:custGeom>
          <a:avLst/>
          <a:gdLst/>
          <a:ahLst/>
          <a:cxnLst/>
          <a:rect l="0" t="0" r="0" b="0"/>
          <a:pathLst>
            <a:path>
              <a:moveTo>
                <a:pt x="0" y="15020"/>
              </a:moveTo>
              <a:lnTo>
                <a:pt x="510808" y="150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332422" y="1439061"/>
        <a:ext cx="25540" cy="25540"/>
      </dsp:txXfrm>
    </dsp:sp>
    <dsp:sp modelId="{D3AE5432-55EC-45E4-84B3-790238641091}">
      <dsp:nvSpPr>
        <dsp:cNvPr id="0" name=""/>
        <dsp:cNvSpPr/>
      </dsp:nvSpPr>
      <dsp:spPr>
        <a:xfrm>
          <a:off x="5114945" y="42853"/>
          <a:ext cx="1246332" cy="12463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</a:schemeClr>
            </a:gs>
          </a:gsLst>
          <a:lin ang="5400000" scaled="1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pyšný</a:t>
          </a:r>
          <a:endParaRPr lang="cs-CZ" sz="2400" kern="1200"/>
        </a:p>
      </dsp:txBody>
      <dsp:txXfrm>
        <a:off x="5297466" y="225374"/>
        <a:ext cx="881290" cy="881290"/>
      </dsp:txXfrm>
    </dsp:sp>
    <dsp:sp modelId="{9466F44E-2586-4E28-958B-C9C98BB58D2B}">
      <dsp:nvSpPr>
        <dsp:cNvPr id="0" name=""/>
        <dsp:cNvSpPr/>
      </dsp:nvSpPr>
      <dsp:spPr>
        <a:xfrm rot="9">
          <a:off x="5575440" y="2222625"/>
          <a:ext cx="325314" cy="30041"/>
        </a:xfrm>
        <a:custGeom>
          <a:avLst/>
          <a:gdLst/>
          <a:ahLst/>
          <a:cxnLst/>
          <a:rect l="0" t="0" r="0" b="0"/>
          <a:pathLst>
            <a:path>
              <a:moveTo>
                <a:pt x="0" y="15020"/>
              </a:moveTo>
              <a:lnTo>
                <a:pt x="325314" y="150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729964" y="2229513"/>
        <a:ext cx="16265" cy="16265"/>
      </dsp:txXfrm>
    </dsp:sp>
    <dsp:sp modelId="{B4CFD8E9-19CF-4919-8768-3FC8E340211C}">
      <dsp:nvSpPr>
        <dsp:cNvPr id="0" name=""/>
        <dsp:cNvSpPr/>
      </dsp:nvSpPr>
      <dsp:spPr>
        <a:xfrm>
          <a:off x="5900754" y="1614482"/>
          <a:ext cx="1246332" cy="12463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</a:schemeClr>
            </a:gs>
          </a:gsLst>
          <a:lin ang="5400000" scaled="1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pýří</a:t>
          </a:r>
          <a:r>
            <a:rPr lang="cs-CZ" sz="2200" kern="1200" dirty="0" smtClean="0"/>
            <a:t> </a:t>
          </a:r>
          <a:r>
            <a:rPr lang="cs-CZ" sz="2400" kern="1200" dirty="0" smtClean="0"/>
            <a:t>se</a:t>
          </a:r>
          <a:endParaRPr lang="cs-CZ" sz="2400" kern="1200" dirty="0"/>
        </a:p>
      </dsp:txBody>
      <dsp:txXfrm>
        <a:off x="6083275" y="1797003"/>
        <a:ext cx="881290" cy="881290"/>
      </dsp:txXfrm>
    </dsp:sp>
    <dsp:sp modelId="{3956E29C-F3E1-4A3D-9F97-1EC65A966198}">
      <dsp:nvSpPr>
        <dsp:cNvPr id="0" name=""/>
        <dsp:cNvSpPr/>
      </dsp:nvSpPr>
      <dsp:spPr>
        <a:xfrm rot="3048905">
          <a:off x="5186960" y="3040482"/>
          <a:ext cx="863968" cy="30041"/>
        </a:xfrm>
        <a:custGeom>
          <a:avLst/>
          <a:gdLst/>
          <a:ahLst/>
          <a:cxnLst/>
          <a:rect l="0" t="0" r="0" b="0"/>
          <a:pathLst>
            <a:path>
              <a:moveTo>
                <a:pt x="0" y="15020"/>
              </a:moveTo>
              <a:lnTo>
                <a:pt x="863968" y="150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97345" y="3033904"/>
        <a:ext cx="43198" cy="43198"/>
      </dsp:txXfrm>
    </dsp:sp>
    <dsp:sp modelId="{DD643D8A-2038-4EA4-90B6-62581F4B9A66}">
      <dsp:nvSpPr>
        <dsp:cNvPr id="0" name=""/>
        <dsp:cNvSpPr/>
      </dsp:nvSpPr>
      <dsp:spPr>
        <a:xfrm>
          <a:off x="5575456" y="3279630"/>
          <a:ext cx="1468304" cy="12463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</a:schemeClr>
            </a:gs>
          </a:gsLst>
          <a:lin ang="5400000" scaled="1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kopyto</a:t>
          </a:r>
          <a:endParaRPr lang="cs-CZ" sz="2400" kern="1200"/>
        </a:p>
      </dsp:txBody>
      <dsp:txXfrm>
        <a:off x="5790484" y="3462151"/>
        <a:ext cx="1038248" cy="881290"/>
      </dsp:txXfrm>
    </dsp:sp>
    <dsp:sp modelId="{008C9128-2805-45D8-9352-BCFA3F1F75E9}">
      <dsp:nvSpPr>
        <dsp:cNvPr id="0" name=""/>
        <dsp:cNvSpPr/>
      </dsp:nvSpPr>
      <dsp:spPr>
        <a:xfrm rot="6277245">
          <a:off x="4512093" y="3044163"/>
          <a:ext cx="451734" cy="30041"/>
        </a:xfrm>
        <a:custGeom>
          <a:avLst/>
          <a:gdLst/>
          <a:ahLst/>
          <a:cxnLst/>
          <a:rect l="0" t="0" r="0" b="0"/>
          <a:pathLst>
            <a:path>
              <a:moveTo>
                <a:pt x="0" y="15020"/>
              </a:moveTo>
              <a:lnTo>
                <a:pt x="451734" y="150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4726667" y="3047891"/>
        <a:ext cx="22586" cy="22586"/>
      </dsp:txXfrm>
    </dsp:sp>
    <dsp:sp modelId="{C0E4FA0B-67A1-4B94-9310-46B830A7BE0D}">
      <dsp:nvSpPr>
        <dsp:cNvPr id="0" name=""/>
        <dsp:cNvSpPr/>
      </dsp:nvSpPr>
      <dsp:spPr>
        <a:xfrm>
          <a:off x="3900481" y="3257558"/>
          <a:ext cx="1246332" cy="12463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77000"/>
              </a:schemeClr>
            </a:gs>
            <a:gs pos="81000">
              <a:schemeClr val="accent1">
                <a:hueOff val="0"/>
                <a:satOff val="0"/>
                <a:lumOff val="0"/>
                <a:alphaOff val="0"/>
                <a:tint val="79000"/>
              </a:schemeClr>
            </a:gs>
            <a:gs pos="86000">
              <a:schemeClr val="accent1">
                <a:hueOff val="0"/>
                <a:satOff val="0"/>
                <a:lumOff val="0"/>
                <a:alphaOff val="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35000"/>
              </a:schemeClr>
            </a:gs>
          </a:gsLst>
          <a:lin ang="5400000" scaled="1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čepýří</a:t>
          </a:r>
          <a:r>
            <a:rPr lang="cs-CZ" sz="2200" kern="1200" dirty="0" smtClean="0"/>
            <a:t> </a:t>
          </a:r>
          <a:r>
            <a:rPr lang="cs-CZ" sz="2400" kern="1200" dirty="0" smtClean="0"/>
            <a:t>se</a:t>
          </a:r>
          <a:endParaRPr lang="cs-CZ" sz="2400" kern="1200" dirty="0"/>
        </a:p>
      </dsp:txBody>
      <dsp:txXfrm>
        <a:off x="4083002" y="3440079"/>
        <a:ext cx="881290" cy="8812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8B2A22-BC5B-44DA-9AED-CD47DC84170F}">
      <dsp:nvSpPr>
        <dsp:cNvPr id="0" name=""/>
        <dsp:cNvSpPr/>
      </dsp:nvSpPr>
      <dsp:spPr>
        <a:xfrm>
          <a:off x="665542" y="0"/>
          <a:ext cx="4143404" cy="414340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4FF6A-222D-4FB4-9B1F-278D0E9B9E31}">
      <dsp:nvSpPr>
        <dsp:cNvPr id="0" name=""/>
        <dsp:cNvSpPr/>
      </dsp:nvSpPr>
      <dsp:spPr>
        <a:xfrm>
          <a:off x="2737244" y="416565"/>
          <a:ext cx="2693212" cy="9808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Jak se jmenovala P_šná princezna ?</a:t>
          </a:r>
          <a:endParaRPr lang="cs-CZ" sz="1800" kern="1200"/>
        </a:p>
      </dsp:txBody>
      <dsp:txXfrm>
        <a:off x="2785124" y="464445"/>
        <a:ext cx="2597452" cy="885061"/>
      </dsp:txXfrm>
    </dsp:sp>
    <dsp:sp modelId="{A008B6FE-7767-4E01-859B-54FCF08E910C}">
      <dsp:nvSpPr>
        <dsp:cNvPr id="0" name=""/>
        <dsp:cNvSpPr/>
      </dsp:nvSpPr>
      <dsp:spPr>
        <a:xfrm>
          <a:off x="2737244" y="1519989"/>
          <a:ext cx="2693212" cy="9808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Jaké dary získal hlavní hrdina v pohádce Obušku z p_tle ven ?</a:t>
          </a:r>
          <a:endParaRPr lang="cs-CZ" sz="1800" kern="1200"/>
        </a:p>
      </dsp:txBody>
      <dsp:txXfrm>
        <a:off x="2785124" y="1567869"/>
        <a:ext cx="2597452" cy="885061"/>
      </dsp:txXfrm>
    </dsp:sp>
    <dsp:sp modelId="{2D1DB65C-32FA-4D96-A9A8-03C91A871A0E}">
      <dsp:nvSpPr>
        <dsp:cNvPr id="0" name=""/>
        <dsp:cNvSpPr/>
      </dsp:nvSpPr>
      <dsp:spPr>
        <a:xfrm>
          <a:off x="2737244" y="2623414"/>
          <a:ext cx="2693212" cy="9808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Kdo b_l velkým kamarádem brouka P_tlíka ?</a:t>
          </a:r>
          <a:endParaRPr lang="cs-CZ" sz="1800" kern="1200"/>
        </a:p>
      </dsp:txBody>
      <dsp:txXfrm>
        <a:off x="2785124" y="2671294"/>
        <a:ext cx="2597452" cy="8850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7D24897-138C-4798-A0D4-8FAE7952BA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45C2A50-610A-457D-AE43-42D8301EF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1800" smtClean="0"/>
              <a:t>Název školy:  </a:t>
            </a:r>
            <a:r>
              <a:rPr lang="cs-CZ" sz="1800" i="1" smtClean="0"/>
              <a:t>Základní škola a mateřská škola, </a:t>
            </a:r>
            <a:r>
              <a:rPr lang="cs-CZ" sz="1800" i="1" noProof="1" smtClean="0"/>
              <a:t>Hlušice</a:t>
            </a:r>
            <a:r>
              <a:rPr lang="cs-CZ" sz="1800" noProof="1" smtClean="0"/>
              <a:t/>
            </a:r>
            <a:br>
              <a:rPr lang="cs-CZ" sz="1800" noProof="1" smtClean="0"/>
            </a:br>
            <a:r>
              <a:rPr lang="cs-CZ" sz="1800" smtClean="0"/>
              <a:t>Autor: </a:t>
            </a:r>
            <a:r>
              <a:rPr lang="cs-CZ" sz="1800" i="1" smtClean="0">
                <a:solidFill>
                  <a:srgbClr val="FFC000"/>
                </a:solidFill>
              </a:rPr>
              <a:t>Mgr. Zuzana drábková</a:t>
            </a:r>
            <a:r>
              <a:rPr lang="cs-CZ" sz="1800" smtClean="0">
                <a:solidFill>
                  <a:srgbClr val="FFC000"/>
                </a:solidFill>
              </a:rPr>
              <a:t/>
            </a:r>
            <a:br>
              <a:rPr lang="cs-CZ" sz="1800" smtClean="0">
                <a:solidFill>
                  <a:srgbClr val="FFC000"/>
                </a:solidFill>
              </a:rPr>
            </a:br>
            <a:r>
              <a:rPr lang="cs-CZ" sz="1800" smtClean="0"/>
              <a:t>Číslo projektu: CZ.1.07/1.4.00/21.3235</a:t>
            </a:r>
            <a:br>
              <a:rPr lang="cs-CZ" sz="1800" smtClean="0"/>
            </a:br>
            <a:r>
              <a:rPr lang="cs-CZ" sz="1800" smtClean="0"/>
              <a:t>Název:</a:t>
            </a:r>
            <a:r>
              <a:rPr lang="cs-CZ" sz="1800" smtClean="0">
                <a:solidFill>
                  <a:srgbClr val="FFC000"/>
                </a:solidFill>
              </a:rPr>
              <a:t/>
            </a:r>
            <a:br>
              <a:rPr lang="cs-CZ" sz="1800" smtClean="0">
                <a:solidFill>
                  <a:srgbClr val="FFC000"/>
                </a:solidFill>
              </a:rPr>
            </a:br>
            <a:r>
              <a:rPr lang="cs-CZ" sz="1800" smtClean="0"/>
              <a:t>Téma:</a:t>
            </a:r>
            <a:r>
              <a:rPr lang="en-GB" sz="1800" smtClean="0">
                <a:solidFill>
                  <a:srgbClr val="FFC000"/>
                </a:solidFill>
              </a:rPr>
              <a:t/>
            </a:r>
            <a:br>
              <a:rPr lang="en-GB" sz="1800" smtClean="0">
                <a:solidFill>
                  <a:srgbClr val="FFC000"/>
                </a:solidFill>
              </a:rPr>
            </a:br>
            <a:endParaRPr lang="cs-CZ" sz="1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6500858" cy="17145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Žáci si v této hodině procvičí vyjmenovaná slova po p.</a:t>
            </a:r>
          </a:p>
          <a:p>
            <a:r>
              <a:rPr lang="cs-CZ" dirty="0" smtClean="0"/>
              <a:t>V prvním úkolu skládají vyjmenovaná slova po p ze slabik.</a:t>
            </a:r>
          </a:p>
          <a:p>
            <a:r>
              <a:rPr lang="cs-CZ" dirty="0" smtClean="0"/>
              <a:t>Doplňují do přirovnání vhodná slova.</a:t>
            </a:r>
          </a:p>
          <a:p>
            <a:r>
              <a:rPr lang="cs-CZ" dirty="0" smtClean="0"/>
              <a:t>V dalším úkolu doplňují </a:t>
            </a:r>
            <a:r>
              <a:rPr lang="cs-CZ" dirty="0" err="1" smtClean="0"/>
              <a:t>pi</a:t>
            </a:r>
            <a:r>
              <a:rPr lang="cs-CZ" dirty="0" smtClean="0"/>
              <a:t>-pí / </a:t>
            </a:r>
            <a:r>
              <a:rPr lang="cs-CZ" dirty="0" err="1" smtClean="0"/>
              <a:t>py-pý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Poslední pracovní list je motivací ke čtení pohádek</a:t>
            </a:r>
            <a:r>
              <a:rPr lang="cs-CZ" dirty="0" smtClean="0"/>
              <a:t>. Žáci </a:t>
            </a:r>
            <a:r>
              <a:rPr lang="cs-CZ" dirty="0" smtClean="0"/>
              <a:t>odpovídají na otázky</a:t>
            </a:r>
            <a:r>
              <a:rPr lang="cs-CZ" dirty="0" smtClean="0"/>
              <a:t>, a </a:t>
            </a:r>
            <a:r>
              <a:rPr lang="cs-CZ" dirty="0" smtClean="0"/>
              <a:t>doplňují i-í / y-ý v textu.</a:t>
            </a:r>
          </a:p>
          <a:p>
            <a:r>
              <a:rPr lang="cs-CZ" dirty="0" smtClean="0"/>
              <a:t>Žáci si vyberou jednu pohádku, kterou vypravují.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Vyjmenovaná slova po p</a:t>
            </a:r>
            <a:r>
              <a:rPr lang="cs-CZ" sz="3200" dirty="0" smtClean="0"/>
              <a:t>. Slož </a:t>
            </a:r>
            <a:r>
              <a:rPr lang="cs-CZ" sz="3200" dirty="0" smtClean="0"/>
              <a:t>ze slabik tříslabičná vyjmenovaná slova a napiš je. 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3043230" cy="504351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14410"/>
                <a:gridCol w="1014410"/>
                <a:gridCol w="1014410"/>
              </a:tblGrid>
              <a:tr h="1008702">
                <a:tc>
                  <a:txBody>
                    <a:bodyPr/>
                    <a:lstStyle/>
                    <a:p>
                      <a:r>
                        <a:rPr lang="cs-CZ" b="0" smtClean="0"/>
                        <a:t>KO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PÝ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VAT</a:t>
                      </a:r>
                      <a:endParaRPr lang="cs-CZ" b="0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r>
                        <a:rPr lang="cs-CZ" smtClean="0"/>
                        <a:t>NE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PÍ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ŘIT</a:t>
                      </a:r>
                      <a:endParaRPr lang="cs-CZ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r>
                        <a:rPr lang="cs-CZ" smtClean="0"/>
                        <a:t>ČE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TAT</a:t>
                      </a:r>
                      <a:endParaRPr lang="cs-CZ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r>
                        <a:rPr lang="cs-CZ" smtClean="0"/>
                        <a:t>KLO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PÝR</a:t>
                      </a:r>
                      <a:endParaRPr lang="cs-CZ"/>
                    </a:p>
                  </a:txBody>
                  <a:tcPr/>
                </a:tc>
              </a:tr>
              <a:tr h="1008702">
                <a:tc>
                  <a:txBody>
                    <a:bodyPr/>
                    <a:lstStyle/>
                    <a:p>
                      <a:r>
                        <a:rPr lang="cs-CZ" smtClean="0"/>
                        <a:t>ZPY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PÝ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TO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76694" y="1571612"/>
          <a:ext cx="4953024" cy="50721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4953024"/>
              </a:tblGrid>
              <a:tr h="8453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53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53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53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53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53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Doplň do přirovnání vhodná slova.</a:t>
            </a:r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599647"/>
              </p:ext>
            </p:extLst>
          </p:nvPr>
        </p:nvGraphicFramePr>
        <p:xfrm>
          <a:off x="457200" y="1600200"/>
          <a:ext cx="7467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2844" y="1643051"/>
          <a:ext cx="3857652" cy="4857785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857652"/>
              </a:tblGrid>
              <a:tr h="971557">
                <a:tc>
                  <a:txBody>
                    <a:bodyPr/>
                    <a:lstStyle/>
                    <a:p>
                      <a:r>
                        <a:rPr lang="cs-CZ" b="0" smtClean="0"/>
                        <a:t>_________</a:t>
                      </a:r>
                      <a:r>
                        <a:rPr lang="cs-CZ" b="0" baseline="0" smtClean="0"/>
                        <a:t> jako kohouti.</a:t>
                      </a:r>
                      <a:endParaRPr lang="cs-CZ" b="0"/>
                    </a:p>
                  </a:txBody>
                  <a:tcPr/>
                </a:tc>
              </a:tr>
              <a:tr h="971557">
                <a:tc>
                  <a:txBody>
                    <a:bodyPr/>
                    <a:lstStyle/>
                    <a:p>
                      <a:r>
                        <a:rPr lang="cs-CZ" smtClean="0"/>
                        <a:t>Na hrubý __________ hrubá záplata.</a:t>
                      </a:r>
                      <a:endParaRPr lang="cs-CZ"/>
                    </a:p>
                  </a:txBody>
                  <a:tcPr/>
                </a:tc>
              </a:tr>
              <a:tr h="971557">
                <a:tc>
                  <a:txBody>
                    <a:bodyPr/>
                    <a:lstStyle/>
                    <a:p>
                      <a:r>
                        <a:rPr lang="cs-CZ" smtClean="0"/>
                        <a:t>Nemotorný</a:t>
                      </a:r>
                      <a:r>
                        <a:rPr lang="cs-CZ" baseline="0" smtClean="0"/>
                        <a:t> jako __________ .</a:t>
                      </a:r>
                      <a:endParaRPr lang="cs-CZ"/>
                    </a:p>
                  </a:txBody>
                  <a:tcPr/>
                </a:tc>
              </a:tr>
              <a:tr h="971557">
                <a:tc>
                  <a:txBody>
                    <a:bodyPr/>
                    <a:lstStyle/>
                    <a:p>
                      <a:r>
                        <a:rPr lang="cs-CZ" smtClean="0"/>
                        <a:t>_________ jako páv.</a:t>
                      </a:r>
                      <a:endParaRPr lang="cs-CZ"/>
                    </a:p>
                  </a:txBody>
                  <a:tcPr/>
                </a:tc>
              </a:tr>
              <a:tr h="971557">
                <a:tc>
                  <a:txBody>
                    <a:bodyPr/>
                    <a:lstStyle/>
                    <a:p>
                      <a:r>
                        <a:rPr lang="cs-CZ" smtClean="0"/>
                        <a:t>__________ jako růžička.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PY-PÝ / PI-PÍ.</a:t>
            </a:r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7901013" cy="461488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633671"/>
                <a:gridCol w="2633671"/>
                <a:gridCol w="2633671"/>
              </a:tblGrid>
              <a:tr h="1153721">
                <a:tc>
                  <a:txBody>
                    <a:bodyPr/>
                    <a:lstStyle/>
                    <a:p>
                      <a:r>
                        <a:rPr lang="cs-CZ" b="0" smtClean="0"/>
                        <a:t>NETO__R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__RÁT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DO__</a:t>
                      </a:r>
                      <a:r>
                        <a:rPr lang="cs-CZ" b="0" baseline="0" smtClean="0"/>
                        <a:t>S</a:t>
                      </a:r>
                      <a:endParaRPr lang="cs-CZ" b="0"/>
                    </a:p>
                  </a:txBody>
                  <a:tcPr/>
                </a:tc>
              </a:tr>
              <a:tr h="1153721">
                <a:tc>
                  <a:txBody>
                    <a:bodyPr/>
                    <a:lstStyle/>
                    <a:p>
                      <a:r>
                        <a:rPr lang="cs-CZ" smtClean="0"/>
                        <a:t>LE__DLO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__SK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__SKAT</a:t>
                      </a:r>
                      <a:endParaRPr lang="cs-CZ"/>
                    </a:p>
                  </a:txBody>
                  <a:tcPr/>
                </a:tc>
              </a:tr>
              <a:tr h="1153721">
                <a:tc>
                  <a:txBody>
                    <a:bodyPr/>
                    <a:lstStyle/>
                    <a:p>
                      <a:r>
                        <a:rPr lang="cs-CZ" smtClean="0"/>
                        <a:t>KO__TO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PA__R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__SEK</a:t>
                      </a:r>
                      <a:endParaRPr lang="cs-CZ"/>
                    </a:p>
                  </a:txBody>
                  <a:tcPr/>
                </a:tc>
              </a:tr>
              <a:tr h="1153721">
                <a:tc>
                  <a:txBody>
                    <a:bodyPr/>
                    <a:lstStyle/>
                    <a:p>
                      <a:r>
                        <a:rPr lang="cs-CZ" smtClean="0"/>
                        <a:t>__KAT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__RKO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O__CE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i-í / y-ý.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14348" y="1714488"/>
          <a:ext cx="7467600" cy="4472005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489200"/>
                <a:gridCol w="2489200"/>
                <a:gridCol w="2489200"/>
              </a:tblGrid>
              <a:tr h="894401">
                <a:tc>
                  <a:txBody>
                    <a:bodyPr/>
                    <a:lstStyle/>
                    <a:p>
                      <a:r>
                        <a:rPr lang="cs-CZ" b="0" smtClean="0"/>
                        <a:t>dětské p_skoviště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netop_ří let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op_loval</a:t>
                      </a:r>
                      <a:r>
                        <a:rPr lang="cs-CZ" b="0" baseline="0" smtClean="0"/>
                        <a:t> květ</a:t>
                      </a:r>
                      <a:endParaRPr lang="cs-CZ" b="0"/>
                    </a:p>
                  </a:txBody>
                  <a:tcPr/>
                </a:tc>
              </a:tr>
              <a:tr h="894401">
                <a:tc>
                  <a:txBody>
                    <a:bodyPr/>
                    <a:lstStyle/>
                    <a:p>
                      <a:r>
                        <a:rPr lang="cs-CZ" smtClean="0"/>
                        <a:t>p_</a:t>
                      </a:r>
                      <a:r>
                        <a:rPr lang="cs-CZ" baseline="0" smtClean="0"/>
                        <a:t>loval p_lnikem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slep_t tu knihu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sp_cí</a:t>
                      </a:r>
                      <a:r>
                        <a:rPr lang="cs-CZ" baseline="0" smtClean="0"/>
                        <a:t> Růženka</a:t>
                      </a:r>
                      <a:endParaRPr lang="cs-CZ"/>
                    </a:p>
                  </a:txBody>
                  <a:tcPr/>
                </a:tc>
              </a:tr>
              <a:tr h="894401">
                <a:tc>
                  <a:txBody>
                    <a:bodyPr/>
                    <a:lstStyle/>
                    <a:p>
                      <a:r>
                        <a:rPr lang="cs-CZ" smtClean="0"/>
                        <a:t>kop_tko</a:t>
                      </a:r>
                      <a:r>
                        <a:rPr lang="cs-CZ" baseline="0" smtClean="0"/>
                        <a:t>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slep_š</a:t>
                      </a:r>
                      <a:r>
                        <a:rPr lang="cs-CZ" baseline="0" smtClean="0"/>
                        <a:t> leze v trávě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ptakop_sk</a:t>
                      </a:r>
                      <a:endParaRPr lang="cs-CZ"/>
                    </a:p>
                  </a:txBody>
                  <a:tcPr/>
                </a:tc>
              </a:tr>
              <a:tr h="894401">
                <a:tc>
                  <a:txBody>
                    <a:bodyPr/>
                    <a:lstStyle/>
                    <a:p>
                      <a:r>
                        <a:rPr lang="cs-CZ" smtClean="0"/>
                        <a:t>p_l p_vo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p_tlíček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přep_chový </a:t>
                      </a:r>
                      <a:endParaRPr lang="cs-CZ"/>
                    </a:p>
                  </a:txBody>
                  <a:tcPr/>
                </a:tc>
              </a:tr>
              <a:tr h="894401">
                <a:tc>
                  <a:txBody>
                    <a:bodyPr/>
                    <a:lstStyle/>
                    <a:p>
                      <a:r>
                        <a:rPr lang="cs-CZ" smtClean="0"/>
                        <a:t>p_šný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p_kat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p_škoty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Doplň i/y nebo y/ý do názvů pohádek a odpověz na otázky.</a:t>
            </a:r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0" y="2428868"/>
          <a:ext cx="6096000" cy="4143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82</TotalTime>
  <Words>251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Název školy:  Základní škola a mateřská škola, Hlušice Autor: Mgr. Zuzana drábková Číslo projektu: CZ.1.07/1.4.00/21.3235 Název: Téma: </vt:lpstr>
      <vt:lpstr>Anotace</vt:lpstr>
      <vt:lpstr>Vyjmenovaná slova po p. Slož ze slabik tříslabičná vyjmenovaná slova a napiš je. </vt:lpstr>
      <vt:lpstr>Doplň do přirovnání vhodná slova.</vt:lpstr>
      <vt:lpstr>Doplň PY-PÝ / PI-PÍ.</vt:lpstr>
      <vt:lpstr>Doplň i-í / y-ý.</vt:lpstr>
      <vt:lpstr>Doplň i/y nebo y/ý do názvů pohádek a odpověz na otázky.</vt:lpstr>
      <vt:lpstr>Citace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Učitel</cp:lastModifiedBy>
  <cp:revision>24</cp:revision>
  <dcterms:created xsi:type="dcterms:W3CDTF">2012-02-23T17:04:12Z</dcterms:created>
  <dcterms:modified xsi:type="dcterms:W3CDTF">2012-04-01T18:45:19Z</dcterms:modified>
</cp:coreProperties>
</file>