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1" r:id="rId4"/>
    <p:sldId id="258" r:id="rId5"/>
    <p:sldId id="262" r:id="rId6"/>
    <p:sldId id="259" r:id="rId7"/>
    <p:sldId id="256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Rg st="1" end="9"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803A5-32CC-4A8D-B96C-DC6A966E626B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0CE78-BF7F-482D-A9D8-BE7996C11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E1312-F17A-4326-9543-EC1AA24F4426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D8981-82FF-47D8-A282-9714A121F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F4FC2-3D03-47FB-8C5E-77ABD056C51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F7B19-1A34-41EA-BDFF-10E5AD9BA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06BEE-834C-4EED-BE8C-1BE9FD903EAA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1A314-A1E3-42DF-AB04-16ABEEEC3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46700-6598-40FE-881E-304F4815BC6E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99838-A7A8-48AF-9C4E-79C1F7484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9E3C5-5A45-47F5-B4FA-0C32140F7C39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5DDC6-58B3-46F1-AC0B-6EAF046FB3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548AF-119E-4F3E-BEB9-B1AD1B542627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813C2-3511-4A9D-BB4E-B873DB5BE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00C4C-B543-4293-88DD-C4AFE4350521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705C3-DC41-4916-B17E-C3F258E9C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14408-8DEE-4597-8CCB-87B653CACDAF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BFB81-E195-4AC1-A9F2-614BF7067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7A93B-96BB-4203-B249-619F80BE5FC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B84D2-0DB8-4F7E-879A-B23F5A9F5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810D1-2AF5-4C3F-8559-5C30C07A5036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5BD69-74E5-4D46-B650-580C59831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9A04EE-E749-4512-A1D7-CDAD3145FA52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F74CFCD-32D7-4FC9-8ACE-7DC736FC0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Plzeňský kraj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557338"/>
            <a:ext cx="820737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Kde leží Česká republika v Evropě?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484313"/>
            <a:ext cx="6624637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3" name="Šipka dolů 2"/>
          <p:cNvSpPr/>
          <p:nvPr/>
        </p:nvSpPr>
        <p:spPr>
          <a:xfrm>
            <a:off x="3924300" y="3213100"/>
            <a:ext cx="484188" cy="977900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Kde leží Plzeňský kraj v ČR?</a:t>
            </a:r>
          </a:p>
        </p:txBody>
      </p:sp>
      <p:pic>
        <p:nvPicPr>
          <p:cNvPr id="17410" name="Picture 2" descr="C:\Users\OEM\Pictures\mapa-cr-slepa-kraje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247775"/>
            <a:ext cx="7905750" cy="46307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4" name="Picture 2" descr="C:\Users\OEM\Pictures\krajecr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60350"/>
            <a:ext cx="9144000" cy="6553200"/>
          </a:xfrm>
        </p:spPr>
      </p:pic>
      <p:sp>
        <p:nvSpPr>
          <p:cNvPr id="3" name="Šipka dolů 2"/>
          <p:cNvSpPr/>
          <p:nvPr/>
        </p:nvSpPr>
        <p:spPr>
          <a:xfrm>
            <a:off x="1403350" y="2060575"/>
            <a:ext cx="484188" cy="977900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/>
              <a:t>Plzeňský kraj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0225" y="1616075"/>
            <a:ext cx="8229600" cy="4525963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Ačkoli je Plzeňský kraj rozlohou v Česku třetí největší, počtem obyvatel je až devátý a hustota zalidnění je druhá nejnižší v zemi (po Jihočeském kraji).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kraji působí řady významných firem z oblasti strojírenství (např. Škoda Plzeň), výroby alkoholických nápojů (Bohemia Sekt Starý Plzenec, </a:t>
            </a:r>
            <a:r>
              <a:rPr lang="cs-CZ" dirty="0" err="1"/>
              <a:t>Stock</a:t>
            </a:r>
            <a:r>
              <a:rPr lang="cs-CZ" dirty="0"/>
              <a:t> Plzeň, Pivovar Prazdroj), keramické výroby, energetiky (Plzeňská teplárenská, Plzeňská energetika). Nejlepší podmínky pro zemědělství jsou v Plzeňské kotlině, tam se pěstují převážně obilniny. Plzeňský kraj patří také k významným producentům řepky.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 nejvýznamnějším nerostným surovinám Plzeňského kraje patří kaolin používaný k výrobě porcelánu. Jeden z rozsáhlých povrchových lomů se nachází u Kaznějova.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Většinu území kraje odvodňuje Berounka, která vzniká v Plzni soutokem Úhlavy, Úslavy, Radbuzy a Mže. Část Klatovska a Sušicko odvodňuje Otava. Obě povodí náleží k úmoří Severního moře. Na území kraje je řada jezer – ledovcová Černé jezero, Čertovo jezero, Prášilské jezero, Laka.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000" dirty="0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692150"/>
            <a:ext cx="7715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/>
              <a:t>V </a:t>
            </a:r>
            <a:r>
              <a:rPr lang="cs-CZ" sz="2600" dirty="0"/>
              <a:t>kraji se nachází stovky historických památek, z nichž mezi nejnavštěvovanější patří zámky Kozel, Manětín, Zbiroh a hrady Rabí, Švihov nebo Velhartice.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/>
              <a:t>Kraj tvoří okresy Domažlice, Klatovy, Plzeň-jih, Plzeň-město, Plzeň-sever, Rokycany a Tachov.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 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Plzeňský pivovar Domažlice     Tachov     Klatovy </a:t>
            </a:r>
            <a:r>
              <a:rPr lang="cs-CZ" dirty="0"/>
              <a:t>Černá věž  </a:t>
            </a:r>
            <a:r>
              <a:rPr lang="cs-CZ" dirty="0" smtClean="0"/>
              <a:t>   Kozel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Zbiroh                                                      Rábí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                               </a:t>
            </a: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636838"/>
            <a:ext cx="1654175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2636838"/>
            <a:ext cx="153828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/>
          <a:srcRect l="14995" t="-4813" r="32469"/>
          <a:stretch>
            <a:fillRect/>
          </a:stretch>
        </p:blipFill>
        <p:spPr bwMode="auto">
          <a:xfrm>
            <a:off x="3851275" y="2565400"/>
            <a:ext cx="15128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2651125"/>
            <a:ext cx="14398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8338" y="2644775"/>
            <a:ext cx="1657350" cy="145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03350" y="5013325"/>
            <a:ext cx="31003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73713" y="5018088"/>
            <a:ext cx="3101975" cy="107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600" smtClean="0"/>
              <a:t>Použité zdroje: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http://www.mapy-stiefel.cz</a:t>
            </a:r>
          </a:p>
          <a:p>
            <a:r>
              <a:rPr lang="cs-CZ" sz="1600" smtClean="0"/>
              <a:t>                       zemepis.com</a:t>
            </a:r>
          </a:p>
          <a:p>
            <a:r>
              <a:rPr lang="cs-CZ" sz="1600" smtClean="0"/>
              <a:t>                       tema.novinky.cz</a:t>
            </a:r>
          </a:p>
          <a:p>
            <a:r>
              <a:rPr lang="cs-CZ" sz="1600" smtClean="0"/>
              <a:t>                       wikipedia.org                </a:t>
            </a:r>
          </a:p>
          <a:p>
            <a:r>
              <a:rPr lang="cs-CZ" sz="1600" smtClean="0"/>
              <a:t>                       zapadnicechy.cz </a:t>
            </a:r>
          </a:p>
          <a:p>
            <a:endParaRPr lang="cs-CZ" sz="16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206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sady Office</vt:lpstr>
      <vt:lpstr>Snímek 1</vt:lpstr>
      <vt:lpstr>Plzeňský kraj</vt:lpstr>
      <vt:lpstr>Kde leží Česká republika v Evropě?</vt:lpstr>
      <vt:lpstr>Snímek 4</vt:lpstr>
      <vt:lpstr>Kde leží Plzeňský kraj v ČR?</vt:lpstr>
      <vt:lpstr>Snímek 6</vt:lpstr>
      <vt:lpstr>Plzeňský kraj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Plzeňský kraj</dc:title>
  <dc:creator>OEM</dc:creator>
  <cp:lastModifiedBy>Maminka</cp:lastModifiedBy>
  <cp:revision>25</cp:revision>
  <dcterms:created xsi:type="dcterms:W3CDTF">2011-09-08T18:59:44Z</dcterms:created>
  <dcterms:modified xsi:type="dcterms:W3CDTF">2012-02-28T14:52:28Z</dcterms:modified>
</cp:coreProperties>
</file>