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6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9900"/>
    <a:srgbClr val="FF9900"/>
    <a:srgbClr val="00CC00"/>
    <a:srgbClr val="FFFF99"/>
    <a:srgbClr val="CC0099"/>
    <a:srgbClr val="33CC33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AA20EB-19B2-49E1-BF7B-CDE5C0B47301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E128FE6-273E-4D44-B124-4E2EBD3BC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3EA1CC-F96D-4262-A96A-52BD571064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209DDB-93F6-4821-9253-0D4472D290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339187D-8DC5-441E-B0AE-5F17E5DDDBD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C39459-8418-4A9F-87A3-2A74735F96D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45B3BB-BA28-4E4E-AF52-2A851DFF76A4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6F106-EF32-40A0-A19C-19A8BE9D8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E628-2563-41E3-91C4-43C3E987369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15243-901E-488E-9F78-5D3007ED0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7F655-304B-46B3-8FB9-034138B4E1ED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978D-7257-4247-A89F-E0BBB845E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E44EE-CA9A-4BF7-B7CB-039C2A37A75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AA79C-D84B-427B-AE8E-B71BE25226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0A2AE-31E0-478C-9673-2D67AF1155A3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A5987-2F30-48E3-BA37-BFC3F9619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BF2D0-D8CD-4C87-ACDD-FC8AD0FE1092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AFA7E-3DE8-47FA-BC0E-BF4922762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0E690-D55C-446C-AAD3-17E14DF49848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D73F2-00F8-4D7D-BD06-5073A06C7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2C297-E07A-4A75-9DFC-7B70DAAC0807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9F8E7F-08BB-47F9-80B2-AB7DF5018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64CD1-5E7D-4743-BBBE-4C1D2557574F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FA69C-7D27-4072-B065-8F9C8F3BF2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18F5C-1576-4D6E-AF18-4CD318AE36BB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88526-76B6-48FE-95DC-7E2100965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3FCAD-5255-4082-AB45-901C3694AF71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710BD-5135-4A4B-AF45-56703D469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19000">
              <a:srgbClr val="85C2FF"/>
            </a:gs>
            <a:gs pos="44000">
              <a:srgbClr val="C4D6EB"/>
            </a:gs>
            <a:gs pos="100000">
              <a:srgbClr val="FFEBFA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70E009A-862E-4465-BF7F-0117DB3FE666}" type="datetimeFigureOut">
              <a:rPr lang="cs-CZ"/>
              <a:pPr>
                <a:defRPr/>
              </a:pPr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80837BD-E56A-41C1-9E4F-A11EB6936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>
        <p:tmplLst>
          <p:tmpl lvl="1">
            <p:tnLst>
              <p:par>
                <p:cTn presetID="9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9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3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dissolve">
                      <p:cBhvr>
                        <p:cTn dur="500"/>
                        <p:tgtEl>
                          <p:spTgt spid="1536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625600" y="217488"/>
          <a:ext cx="5834063" cy="6372225"/>
        </p:xfrm>
        <a:graphic>
          <a:graphicData uri="http://schemas.openxmlformats.org/presentationml/2006/ole">
            <p:oleObj spid="_x0000_s1028" name="Dokument" r:id="rId3" imgW="5889940" imgH="6411104" progId="Word.Document.12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Časování pravidelných sloves</a:t>
            </a:r>
            <a:endParaRPr lang="cs-CZ" sz="2400" b="1" dirty="0">
              <a:latin typeface="+mn-lt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/>
          <a:lstStyle/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schreiben</a:t>
            </a: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fragen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spielen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wohnen</a:t>
            </a: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r>
              <a:rPr lang="cs-CZ" sz="1800" dirty="0" err="1" smtClean="0"/>
              <a:t>singen</a:t>
            </a:r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  <a:p>
            <a:pPr algn="ctr"/>
            <a:endParaRPr lang="cs-CZ" sz="1800" dirty="0" smtClean="0"/>
          </a:p>
          <a:p>
            <a:pPr algn="ctr">
              <a:buNone/>
            </a:pP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Časování pravidelných sloves</a:t>
            </a:r>
            <a:endParaRPr lang="cs-CZ" sz="2400" b="1" dirty="0">
              <a:latin typeface="+mn-lt"/>
            </a:endParaRPr>
          </a:p>
        </p:txBody>
      </p:sp>
      <p:sp>
        <p:nvSpPr>
          <p:cNvPr id="18434" name="Zástupný symbol pro obsah 7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5977409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 smtClean="0"/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ich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du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er</a:t>
            </a:r>
            <a:r>
              <a:rPr lang="cs-CZ" sz="1800" b="1" dirty="0" smtClean="0">
                <a:solidFill>
                  <a:srgbClr val="0000FF"/>
                </a:solidFill>
              </a:rPr>
              <a:t>, </a:t>
            </a:r>
            <a:r>
              <a:rPr lang="cs-CZ" sz="1800" b="1" dirty="0" err="1" smtClean="0">
                <a:solidFill>
                  <a:srgbClr val="0000FF"/>
                </a:solidFill>
              </a:rPr>
              <a:t>sie</a:t>
            </a:r>
            <a:r>
              <a:rPr lang="cs-CZ" sz="1800" b="1" dirty="0" smtClean="0">
                <a:solidFill>
                  <a:srgbClr val="0000FF"/>
                </a:solidFill>
              </a:rPr>
              <a:t>, es		</a:t>
            </a:r>
            <a:r>
              <a:rPr lang="cs-CZ" sz="1800" b="1" dirty="0" err="1" smtClean="0">
                <a:solidFill>
                  <a:srgbClr val="0000FF"/>
                </a:solidFill>
              </a:rPr>
              <a:t>wir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ihr</a:t>
            </a:r>
            <a:r>
              <a:rPr lang="cs-CZ" sz="1800" b="1" dirty="0" smtClean="0">
                <a:solidFill>
                  <a:srgbClr val="0000FF"/>
                </a:solidFill>
              </a:rPr>
              <a:t>	</a:t>
            </a:r>
            <a:r>
              <a:rPr lang="cs-CZ" sz="1800" b="1" dirty="0" err="1" smtClean="0">
                <a:solidFill>
                  <a:srgbClr val="0000FF"/>
                </a:solidFill>
              </a:rPr>
              <a:t>sie</a:t>
            </a:r>
            <a:r>
              <a:rPr lang="cs-CZ" sz="1800" dirty="0" smtClean="0"/>
              <a:t>	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schreib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800" dirty="0" smtClean="0"/>
          </a:p>
          <a:p>
            <a:pPr marL="0" indent="0">
              <a:buNone/>
            </a:pP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frag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spiel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wohn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pPr marL="0" indent="0"/>
            <a:endParaRPr lang="cs-CZ" sz="1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e</a:t>
            </a:r>
            <a:r>
              <a:rPr lang="cs-CZ" sz="1600" dirty="0" smtClean="0"/>
              <a:t>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st</a:t>
            </a:r>
            <a:r>
              <a:rPr lang="cs-CZ" sz="1600" dirty="0" smtClean="0"/>
              <a:t>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r>
              <a:rPr lang="cs-CZ" sz="1600" dirty="0" smtClean="0"/>
              <a:t>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t</a:t>
            </a:r>
            <a:r>
              <a:rPr lang="cs-CZ" sz="1600" dirty="0" smtClean="0"/>
              <a:t>	</a:t>
            </a:r>
            <a:r>
              <a:rPr lang="cs-CZ" sz="1600" dirty="0" err="1" smtClean="0"/>
              <a:t>sing</a:t>
            </a:r>
            <a:r>
              <a:rPr lang="cs-CZ" sz="1600" b="1" dirty="0" err="1" smtClean="0">
                <a:solidFill>
                  <a:srgbClr val="FF0000"/>
                </a:solidFill>
              </a:rPr>
              <a:t>en</a:t>
            </a:r>
            <a:endParaRPr lang="cs-CZ" sz="1600" dirty="0" smtClean="0"/>
          </a:p>
          <a:p>
            <a:pPr marL="0" indent="0">
              <a:buNone/>
            </a:pPr>
            <a:r>
              <a:rPr lang="cs-CZ" sz="1800" dirty="0" smtClean="0"/>
              <a:t>	</a:t>
            </a:r>
          </a:p>
          <a:p>
            <a:pPr marL="0" indent="0"/>
            <a:endParaRPr lang="cs-CZ" sz="1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Doplň správné koncovky.</a:t>
            </a:r>
            <a:endParaRPr lang="cs-CZ" sz="2400" b="1" dirty="0">
              <a:latin typeface="+mn-lt"/>
            </a:endParaRPr>
          </a:p>
        </p:txBody>
      </p:sp>
      <p:sp>
        <p:nvSpPr>
          <p:cNvPr id="20482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536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spiel</a:t>
            </a:r>
            <a:r>
              <a:rPr lang="cs-CZ" sz="2000" dirty="0" smtClean="0"/>
              <a:t>_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Petr </a:t>
            </a:r>
            <a:r>
              <a:rPr lang="cs-CZ" sz="2000" dirty="0" err="1" smtClean="0"/>
              <a:t>wohn</a:t>
            </a:r>
            <a:r>
              <a:rPr lang="cs-CZ" sz="2000" dirty="0" smtClean="0"/>
              <a:t>_ in </a:t>
            </a:r>
            <a:r>
              <a:rPr lang="cs-CZ" sz="2000" dirty="0" err="1" smtClean="0"/>
              <a:t>Wien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Die </a:t>
            </a:r>
            <a:r>
              <a:rPr lang="cs-CZ" sz="2000" dirty="0" err="1" smtClean="0"/>
              <a:t>Kinder</a:t>
            </a:r>
            <a:r>
              <a:rPr lang="cs-CZ" sz="2000" dirty="0" smtClean="0"/>
              <a:t> </a:t>
            </a:r>
            <a:r>
              <a:rPr lang="cs-CZ" sz="2000" dirty="0" err="1" smtClean="0"/>
              <a:t>schreib</a:t>
            </a:r>
            <a:r>
              <a:rPr lang="cs-CZ" sz="2000" dirty="0" smtClean="0"/>
              <a:t>_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Diktat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Spiel</a:t>
            </a:r>
            <a:r>
              <a:rPr lang="cs-CZ" sz="2000" dirty="0" smtClean="0"/>
              <a:t>_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auch</a:t>
            </a:r>
            <a:r>
              <a:rPr lang="cs-CZ" sz="2000" dirty="0" smtClean="0"/>
              <a:t> in der </a:t>
            </a:r>
            <a:r>
              <a:rPr lang="cs-CZ" sz="2000" dirty="0" err="1" smtClean="0"/>
              <a:t>Schule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frag</a:t>
            </a:r>
            <a:r>
              <a:rPr lang="cs-CZ" sz="2000" dirty="0" smtClean="0"/>
              <a:t>_ </a:t>
            </a:r>
            <a:r>
              <a:rPr lang="cs-CZ" sz="2000" dirty="0" err="1" smtClean="0"/>
              <a:t>du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spiel</a:t>
            </a:r>
            <a:r>
              <a:rPr lang="cs-CZ" sz="2000" dirty="0" smtClean="0"/>
              <a:t>_ </a:t>
            </a:r>
            <a:r>
              <a:rPr lang="cs-CZ" sz="2000" dirty="0" err="1" smtClean="0"/>
              <a:t>Fu</a:t>
            </a:r>
            <a:r>
              <a:rPr lang="el-GR" sz="2000" dirty="0" smtClean="0"/>
              <a:t>β</a:t>
            </a:r>
            <a:r>
              <a:rPr lang="cs-CZ" sz="2000" dirty="0" err="1" smtClean="0"/>
              <a:t>ball</a:t>
            </a:r>
            <a:r>
              <a:rPr lang="cs-CZ" sz="2000" dirty="0" smtClean="0"/>
              <a:t> </a:t>
            </a:r>
            <a:r>
              <a:rPr lang="cs-CZ" sz="2000" dirty="0" err="1" smtClean="0"/>
              <a:t>ganz</a:t>
            </a:r>
            <a:r>
              <a:rPr lang="cs-CZ" sz="2000" dirty="0" smtClean="0"/>
              <a:t> gut.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sing</a:t>
            </a:r>
            <a:r>
              <a:rPr lang="cs-CZ" sz="2000" dirty="0" smtClean="0"/>
              <a:t>_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schön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schreib</a:t>
            </a:r>
            <a:r>
              <a:rPr lang="cs-CZ" sz="2000" dirty="0" smtClean="0"/>
              <a:t>_ </a:t>
            </a:r>
            <a:r>
              <a:rPr lang="cs-CZ" sz="2000" dirty="0" err="1" smtClean="0"/>
              <a:t>du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wohn</a:t>
            </a:r>
            <a:r>
              <a:rPr lang="cs-CZ" sz="2000" dirty="0" smtClean="0"/>
              <a:t>_ in </a:t>
            </a:r>
            <a:r>
              <a:rPr lang="cs-CZ" sz="2000" dirty="0" err="1" smtClean="0"/>
              <a:t>Wien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sing</a:t>
            </a:r>
            <a:r>
              <a:rPr lang="cs-CZ" sz="2000" dirty="0" smtClean="0"/>
              <a:t>_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Hause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Schreib</a:t>
            </a:r>
            <a:r>
              <a:rPr lang="cs-CZ" sz="2000" dirty="0" smtClean="0"/>
              <a:t>_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Diktat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und</a:t>
            </a:r>
            <a:r>
              <a:rPr lang="cs-CZ" sz="2000" dirty="0" smtClean="0"/>
              <a:t> Milan </a:t>
            </a:r>
            <a:r>
              <a:rPr lang="cs-CZ" sz="2000" dirty="0" err="1" smtClean="0"/>
              <a:t>spiel</a:t>
            </a:r>
            <a:r>
              <a:rPr lang="cs-CZ" sz="2000" dirty="0" smtClean="0"/>
              <a:t>_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>
                <a:latin typeface="+mn-lt"/>
              </a:rPr>
              <a:t>Řešení</a:t>
            </a:r>
            <a:endParaRPr lang="cs-CZ" sz="2400" b="1" dirty="0">
              <a:latin typeface="+mn-lt"/>
            </a:endParaRPr>
          </a:p>
        </p:txBody>
      </p:sp>
      <p:sp>
        <p:nvSpPr>
          <p:cNvPr id="22530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937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spiel</a:t>
            </a:r>
            <a:r>
              <a:rPr lang="cs-CZ" sz="2000" dirty="0" err="1" smtClean="0">
                <a:solidFill>
                  <a:srgbClr val="FF0000"/>
                </a:solidFill>
              </a:rPr>
              <a:t>e</a:t>
            </a:r>
            <a:r>
              <a:rPr lang="cs-CZ" sz="2000" dirty="0" smtClean="0"/>
              <a:t>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Petr </a:t>
            </a:r>
            <a:r>
              <a:rPr lang="cs-CZ" sz="2000" dirty="0" err="1" smtClean="0"/>
              <a:t>wohn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in </a:t>
            </a:r>
            <a:r>
              <a:rPr lang="cs-CZ" sz="2000" dirty="0" err="1" smtClean="0"/>
              <a:t>Wien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Die </a:t>
            </a:r>
            <a:r>
              <a:rPr lang="cs-CZ" sz="2000" dirty="0" err="1" smtClean="0"/>
              <a:t>Kinder</a:t>
            </a:r>
            <a:r>
              <a:rPr lang="cs-CZ" sz="2000" dirty="0" smtClean="0"/>
              <a:t> </a:t>
            </a:r>
            <a:r>
              <a:rPr lang="cs-CZ" sz="2000" dirty="0" err="1" smtClean="0"/>
              <a:t>schreib</a:t>
            </a:r>
            <a:r>
              <a:rPr lang="cs-CZ" sz="2000" dirty="0" err="1" smtClean="0">
                <a:solidFill>
                  <a:srgbClr val="FF0000"/>
                </a:solidFill>
              </a:rPr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Diktat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err="1" smtClean="0"/>
              <a:t>Spiel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auch</a:t>
            </a:r>
            <a:r>
              <a:rPr lang="cs-CZ" sz="2000" dirty="0" smtClean="0"/>
              <a:t> in der </a:t>
            </a:r>
            <a:r>
              <a:rPr lang="cs-CZ" sz="2000" dirty="0" err="1" smtClean="0"/>
              <a:t>Schule</a:t>
            </a:r>
            <a:r>
              <a:rPr lang="cs-CZ" sz="2000" dirty="0" smtClean="0"/>
              <a:t>?</a:t>
            </a:r>
          </a:p>
          <a:p>
            <a:pPr marL="0" indent="0">
              <a:buFont typeface="Arial" charset="0"/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frag</a:t>
            </a:r>
            <a:r>
              <a:rPr lang="cs-CZ" sz="2000" dirty="0" err="1" smtClean="0">
                <a:solidFill>
                  <a:srgbClr val="FF0000"/>
                </a:solidFill>
              </a:rPr>
              <a:t>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?</a:t>
            </a:r>
          </a:p>
          <a:p>
            <a:pPr marL="0" indent="0">
              <a:buFont typeface="Arial" charset="0"/>
              <a:buNone/>
            </a:pP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spiel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Fu</a:t>
            </a:r>
            <a:r>
              <a:rPr lang="el-GR" sz="2000" dirty="0" smtClean="0"/>
              <a:t>β</a:t>
            </a:r>
            <a:r>
              <a:rPr lang="cs-CZ" sz="2000" dirty="0" err="1" smtClean="0"/>
              <a:t>ball</a:t>
            </a:r>
            <a:r>
              <a:rPr lang="cs-CZ" sz="2000" dirty="0" smtClean="0"/>
              <a:t> </a:t>
            </a:r>
            <a:r>
              <a:rPr lang="cs-CZ" sz="2000" dirty="0" err="1" smtClean="0"/>
              <a:t>ganz</a:t>
            </a:r>
            <a:r>
              <a:rPr lang="cs-CZ" sz="2000" dirty="0" smtClean="0"/>
              <a:t> gut.</a:t>
            </a:r>
          </a:p>
          <a:p>
            <a:pPr marL="0" indent="0">
              <a:buFont typeface="Arial" charset="0"/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sing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sehr</a:t>
            </a:r>
            <a:r>
              <a:rPr lang="cs-CZ" sz="2000" dirty="0" smtClean="0"/>
              <a:t> </a:t>
            </a:r>
            <a:r>
              <a:rPr lang="cs-CZ" sz="2000" dirty="0" err="1" smtClean="0"/>
              <a:t>schön</a:t>
            </a:r>
            <a:r>
              <a:rPr lang="cs-CZ" sz="2000" dirty="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cs-CZ" sz="2000" dirty="0" err="1" smtClean="0"/>
              <a:t>Was</a:t>
            </a:r>
            <a:r>
              <a:rPr lang="cs-CZ" sz="2000" dirty="0" smtClean="0"/>
              <a:t> </a:t>
            </a:r>
            <a:r>
              <a:rPr lang="cs-CZ" sz="2000" dirty="0" err="1" smtClean="0"/>
              <a:t>schreib</a:t>
            </a:r>
            <a:r>
              <a:rPr lang="cs-CZ" sz="2000" dirty="0" err="1" smtClean="0">
                <a:solidFill>
                  <a:srgbClr val="FF0000"/>
                </a:solidFill>
              </a:rPr>
              <a:t>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wohn</a:t>
            </a:r>
            <a:r>
              <a:rPr lang="cs-CZ" sz="2000" dirty="0" err="1" smtClean="0">
                <a:solidFill>
                  <a:srgbClr val="FF0000"/>
                </a:solidFill>
              </a:rPr>
              <a:t>en</a:t>
            </a:r>
            <a:r>
              <a:rPr lang="cs-CZ" sz="2000" dirty="0" smtClean="0"/>
              <a:t> in </a:t>
            </a:r>
            <a:r>
              <a:rPr lang="cs-CZ" sz="2000" dirty="0" err="1" smtClean="0"/>
              <a:t>Wien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sing</a:t>
            </a:r>
            <a:r>
              <a:rPr lang="cs-CZ" sz="2000" dirty="0" err="1" smtClean="0">
                <a:solidFill>
                  <a:srgbClr val="FF0000"/>
                </a:solidFill>
              </a:rPr>
              <a:t>e</a:t>
            </a:r>
            <a:r>
              <a:rPr lang="cs-CZ" sz="2000" dirty="0" smtClean="0"/>
              <a:t> </a:t>
            </a:r>
            <a:r>
              <a:rPr lang="cs-CZ" sz="2000" dirty="0" err="1" smtClean="0"/>
              <a:t>zu</a:t>
            </a:r>
            <a:r>
              <a:rPr lang="cs-CZ" sz="2000" dirty="0" smtClean="0"/>
              <a:t> </a:t>
            </a:r>
            <a:r>
              <a:rPr lang="cs-CZ" sz="2000" dirty="0" err="1" smtClean="0"/>
              <a:t>Hause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Schreib</a:t>
            </a:r>
            <a:r>
              <a:rPr lang="cs-CZ" sz="2000" dirty="0" err="1" smtClean="0">
                <a:solidFill>
                  <a:srgbClr val="FF0000"/>
                </a:solidFill>
              </a:rPr>
              <a:t>t</a:t>
            </a:r>
            <a:r>
              <a:rPr lang="cs-CZ" sz="2000" dirty="0" smtClean="0"/>
              <a:t> </a:t>
            </a:r>
            <a:r>
              <a:rPr lang="cs-CZ" sz="2000" dirty="0" err="1" smtClean="0"/>
              <a:t>ihr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</a:t>
            </a:r>
            <a:r>
              <a:rPr lang="cs-CZ" sz="2000" dirty="0" err="1" smtClean="0"/>
              <a:t>Diktat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dirty="0" smtClean="0"/>
              <a:t>Dana </a:t>
            </a:r>
            <a:r>
              <a:rPr lang="cs-CZ" sz="2000" dirty="0" err="1" smtClean="0"/>
              <a:t>und</a:t>
            </a:r>
            <a:r>
              <a:rPr lang="cs-CZ" sz="2000" dirty="0" smtClean="0"/>
              <a:t> Milan </a:t>
            </a:r>
            <a:r>
              <a:rPr lang="cs-CZ" sz="2000" dirty="0" err="1" smtClean="0"/>
              <a:t>spiel</a:t>
            </a:r>
            <a:r>
              <a:rPr lang="cs-CZ" sz="2000" dirty="0" err="1" smtClean="0">
                <a:solidFill>
                  <a:srgbClr val="FF0000"/>
                </a:solidFill>
              </a:rPr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Tennis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160</Words>
  <Application>Microsoft Office PowerPoint</Application>
  <PresentationFormat>Předvádění na obrazovce (4:3)</PresentationFormat>
  <Paragraphs>60</Paragraphs>
  <Slides>5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Dokument aplikace Microsoft Office Word</vt:lpstr>
      <vt:lpstr>Snímek 1</vt:lpstr>
      <vt:lpstr>Časování pravidelných sloves</vt:lpstr>
      <vt:lpstr>Časování pravidelných sloves</vt:lpstr>
      <vt:lpstr>Doplň správné koncovky.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Honza</dc:creator>
  <cp:lastModifiedBy>jan.kozderka</cp:lastModifiedBy>
  <cp:revision>19</cp:revision>
  <dcterms:created xsi:type="dcterms:W3CDTF">2014-04-02T06:51:02Z</dcterms:created>
  <dcterms:modified xsi:type="dcterms:W3CDTF">2014-04-29T12:32:31Z</dcterms:modified>
</cp:coreProperties>
</file>