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56" r:id="rId3"/>
    <p:sldId id="259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9900"/>
    <a:srgbClr val="FF9900"/>
    <a:srgbClr val="00CC00"/>
    <a:srgbClr val="FFFF99"/>
    <a:srgbClr val="CC0099"/>
    <a:srgbClr val="33CC33"/>
    <a:srgbClr val="0000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5AA20EB-19B2-49E1-BF7B-CDE5C0B47301}" type="datetimeFigureOut">
              <a:rPr lang="cs-CZ"/>
              <a:pPr>
                <a:defRPr/>
              </a:pPr>
              <a:t>29.4.2014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E128FE6-273E-4D44-B124-4E2EBD3BC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68313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E3EA1CC-F96D-4262-A96A-52BD571064B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45708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F209DDB-93F6-4821-9253-0D4472D290F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240576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339187D-8DC5-441E-B0AE-5F17E5DDDBD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15315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4C39459-8418-4A9F-87A3-2A74735F96D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60905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45B3BB-BA28-4E4E-AF52-2A851DFF76A4}" type="datetimeFigureOut">
              <a:rPr lang="cs-CZ"/>
              <a:pPr>
                <a:defRPr/>
              </a:pPr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E6F106-EF32-40A0-A19C-19A8BE9D8F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0E628-2563-41E3-91C4-43C3E987369F}" type="datetimeFigureOut">
              <a:rPr lang="cs-CZ"/>
              <a:pPr>
                <a:defRPr/>
              </a:pPr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15243-901E-488E-9F78-5D3007ED02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B7F655-304B-46B3-8FB9-034138B4E1ED}" type="datetimeFigureOut">
              <a:rPr lang="cs-CZ"/>
              <a:pPr>
                <a:defRPr/>
              </a:pPr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B5978D-7257-4247-A89F-E0BBB845E3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2E44EE-CA9A-4BF7-B7CB-039C2A37A75F}" type="datetimeFigureOut">
              <a:rPr lang="cs-CZ"/>
              <a:pPr>
                <a:defRPr/>
              </a:pPr>
              <a:t>29.4.2014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1AA79C-D84B-427B-AE8E-B71BE25226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40A2AE-31E0-478C-9673-2D67AF1155A3}" type="datetimeFigureOut">
              <a:rPr lang="cs-CZ"/>
              <a:pPr>
                <a:defRPr/>
              </a:pPr>
              <a:t>29.4.2014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A5987-2F30-48E3-BA37-BFC3F96198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8BF2D0-D8CD-4C87-ACDD-FC8AD0FE1092}" type="datetimeFigureOut">
              <a:rPr lang="cs-CZ"/>
              <a:pPr>
                <a:defRPr/>
              </a:pPr>
              <a:t>29.4.2014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5AFA7E-3DE8-47FA-BC0E-BF4922762A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0E690-D55C-446C-AAD3-17E14DF49848}" type="datetimeFigureOut">
              <a:rPr lang="cs-CZ"/>
              <a:pPr>
                <a:defRPr/>
              </a:pPr>
              <a:t>29.4.2014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7D73F2-00F8-4D7D-BD06-5073A06C78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B2C297-E07A-4A75-9DFC-7B70DAAC0807}" type="datetimeFigureOut">
              <a:rPr lang="cs-CZ"/>
              <a:pPr>
                <a:defRPr/>
              </a:pPr>
              <a:t>29.4.2014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9F8E7F-08BB-47F9-80B2-AB7DF50181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964CD1-5E7D-4743-BBBE-4C1D2557574F}" type="datetimeFigureOut">
              <a:rPr lang="cs-CZ"/>
              <a:pPr>
                <a:defRPr/>
              </a:pPr>
              <a:t>29.4.2014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7FA69C-7D27-4072-B065-8F9C8F3BF2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F18F5C-1576-4D6E-AF18-4CD318AE36BB}" type="datetimeFigureOut">
              <a:rPr lang="cs-CZ"/>
              <a:pPr>
                <a:defRPr/>
              </a:pPr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888526-76B6-48FE-95DC-7E2100965B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F3FCAD-5255-4082-AB45-901C3694AF71}" type="datetimeFigureOut">
              <a:rPr lang="cs-CZ"/>
              <a:pPr>
                <a:defRPr/>
              </a:pPr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C710BD-5135-4A4B-AF45-56703D4695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5E9EFF"/>
            </a:gs>
            <a:gs pos="19000">
              <a:srgbClr val="85C2FF"/>
            </a:gs>
            <a:gs pos="44000">
              <a:srgbClr val="C4D6EB"/>
            </a:gs>
            <a:gs pos="100000">
              <a:srgbClr val="FFEBFA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536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70E009A-862E-4465-BF7F-0117DB3FE666}" type="datetimeFigureOut">
              <a:rPr lang="cs-CZ"/>
              <a:pPr>
                <a:defRPr/>
              </a:pPr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80837BD-E56A-41C1-9E4F-A11EB6936B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3" grpId="0" build="p">
        <p:tmplLst>
          <p:tmpl lvl="1">
            <p:tnLst>
              <p:par>
                <p:cTn presetID="9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536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dissolve">
                      <p:cBhvr>
                        <p:cTn dur="500"/>
                        <p:tgtEl>
                          <p:spTgt spid="1536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9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536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dissolve">
                      <p:cBhvr>
                        <p:cTn dur="500"/>
                        <p:tgtEl>
                          <p:spTgt spid="1536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9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536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dissolve">
                      <p:cBhvr>
                        <p:cTn dur="500"/>
                        <p:tgtEl>
                          <p:spTgt spid="1536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9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536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dissolve">
                      <p:cBhvr>
                        <p:cTn dur="500"/>
                        <p:tgtEl>
                          <p:spTgt spid="1536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9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536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dissolve">
                      <p:cBhvr>
                        <p:cTn dur="500"/>
                        <p:tgtEl>
                          <p:spTgt spid="1536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1625600" y="217488"/>
          <a:ext cx="5834063" cy="6372225"/>
        </p:xfrm>
        <a:graphic>
          <a:graphicData uri="http://schemas.openxmlformats.org/presentationml/2006/ole">
            <p:oleObj spid="_x0000_s1031" name="Dokument" r:id="rId3" imgW="5889940" imgH="6423680" progId="Word.Document.12">
              <p:embed/>
            </p:oleObj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b="1" dirty="0" smtClean="0">
                <a:latin typeface="+mn-lt"/>
              </a:rPr>
              <a:t>Časování pravidelných sloves</a:t>
            </a:r>
            <a:endParaRPr lang="cs-CZ" sz="2400" b="1" dirty="0">
              <a:latin typeface="+mn-lt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661248"/>
          </a:xfrm>
        </p:spPr>
        <p:txBody>
          <a:bodyPr/>
          <a:lstStyle/>
          <a:p>
            <a:pPr algn="ctr">
              <a:buNone/>
            </a:pPr>
            <a:r>
              <a:rPr lang="cs-CZ" sz="1800" dirty="0" err="1" smtClean="0"/>
              <a:t>lernen</a:t>
            </a:r>
            <a:endParaRPr lang="cs-CZ" sz="1800" dirty="0" smtClean="0"/>
          </a:p>
          <a:p>
            <a:pPr algn="ctr">
              <a:buNone/>
            </a:pPr>
            <a:endParaRPr lang="cs-CZ" sz="1800" dirty="0" smtClean="0"/>
          </a:p>
          <a:p>
            <a:pPr algn="ctr">
              <a:buNone/>
            </a:pPr>
            <a:r>
              <a:rPr lang="cs-CZ" sz="1800" dirty="0" err="1" smtClean="0"/>
              <a:t>sagen</a:t>
            </a:r>
            <a:endParaRPr lang="cs-CZ" sz="1800" dirty="0" smtClean="0"/>
          </a:p>
          <a:p>
            <a:pPr algn="ctr"/>
            <a:endParaRPr lang="cs-CZ" sz="1800" dirty="0" smtClean="0"/>
          </a:p>
          <a:p>
            <a:pPr algn="ctr">
              <a:buNone/>
            </a:pPr>
            <a:r>
              <a:rPr lang="cs-CZ" sz="1800" dirty="0" err="1" smtClean="0"/>
              <a:t>malen</a:t>
            </a:r>
            <a:endParaRPr lang="cs-CZ" sz="1800" dirty="0" smtClean="0"/>
          </a:p>
          <a:p>
            <a:pPr algn="ctr"/>
            <a:endParaRPr lang="cs-CZ" sz="1800" dirty="0" smtClean="0"/>
          </a:p>
          <a:p>
            <a:pPr algn="ctr">
              <a:buNone/>
            </a:pPr>
            <a:r>
              <a:rPr lang="cs-CZ" sz="1800" dirty="0" err="1" smtClean="0"/>
              <a:t>turnen</a:t>
            </a:r>
            <a:endParaRPr lang="cs-CZ" sz="1800" dirty="0" smtClean="0"/>
          </a:p>
          <a:p>
            <a:pPr algn="ctr"/>
            <a:endParaRPr lang="cs-CZ" sz="1800" dirty="0" smtClean="0"/>
          </a:p>
          <a:p>
            <a:pPr algn="ctr">
              <a:buNone/>
            </a:pPr>
            <a:r>
              <a:rPr lang="cs-CZ" sz="1800" dirty="0" err="1" smtClean="0"/>
              <a:t>kochen</a:t>
            </a:r>
            <a:endParaRPr lang="cs-CZ" sz="1800" dirty="0" smtClean="0"/>
          </a:p>
          <a:p>
            <a:pPr algn="ctr"/>
            <a:endParaRPr lang="cs-CZ" sz="1800" dirty="0" smtClean="0"/>
          </a:p>
          <a:p>
            <a:pPr algn="ctr">
              <a:buNone/>
            </a:pPr>
            <a:r>
              <a:rPr lang="cs-CZ" sz="1800" dirty="0" err="1" smtClean="0"/>
              <a:t>baden</a:t>
            </a:r>
            <a:endParaRPr lang="cs-CZ" sz="1800" dirty="0" smtClean="0"/>
          </a:p>
          <a:p>
            <a:pPr algn="ctr"/>
            <a:endParaRPr lang="cs-CZ" sz="1800" dirty="0" smtClean="0"/>
          </a:p>
          <a:p>
            <a:pPr algn="ctr">
              <a:buNone/>
            </a:pPr>
            <a:r>
              <a:rPr lang="cs-CZ" sz="1800" dirty="0" err="1" smtClean="0"/>
              <a:t>rechnen</a:t>
            </a:r>
            <a:endParaRPr lang="cs-CZ" sz="1800" dirty="0" smtClean="0"/>
          </a:p>
          <a:p>
            <a:pPr algn="ctr"/>
            <a:endParaRPr lang="cs-CZ" sz="1800" dirty="0" smtClean="0"/>
          </a:p>
          <a:p>
            <a:pPr algn="ctr">
              <a:buNone/>
            </a:pPr>
            <a:r>
              <a:rPr lang="cs-CZ" sz="1800" dirty="0" err="1" smtClean="0"/>
              <a:t>reiten</a:t>
            </a:r>
            <a:endParaRPr lang="cs-CZ" sz="1800" dirty="0" smtClean="0"/>
          </a:p>
          <a:p>
            <a:pPr algn="ctr">
              <a:buNone/>
            </a:pPr>
            <a:endParaRPr lang="cs-CZ" sz="1800" dirty="0" smtClean="0"/>
          </a:p>
          <a:p>
            <a:pPr algn="ctr">
              <a:buNone/>
            </a:pPr>
            <a:r>
              <a:rPr lang="cs-CZ" sz="1800" dirty="0" err="1" smtClean="0"/>
              <a:t>arbeiten</a:t>
            </a:r>
            <a:endParaRPr lang="cs-CZ" sz="18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7207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b="1" dirty="0" smtClean="0">
                <a:latin typeface="+mn-lt"/>
              </a:rPr>
              <a:t>Časování pravidelných sloves</a:t>
            </a:r>
            <a:endParaRPr lang="cs-CZ" sz="2400" b="1" dirty="0">
              <a:latin typeface="+mn-lt"/>
            </a:endParaRPr>
          </a:p>
        </p:txBody>
      </p:sp>
      <p:sp>
        <p:nvSpPr>
          <p:cNvPr id="18434" name="Zástupný symbol pro obsah 7"/>
          <p:cNvSpPr>
            <a:spLocks noGrp="1"/>
          </p:cNvSpPr>
          <p:nvPr>
            <p:ph idx="1"/>
          </p:nvPr>
        </p:nvSpPr>
        <p:spPr>
          <a:xfrm>
            <a:off x="179388" y="764704"/>
            <a:ext cx="8785225" cy="5977409"/>
          </a:xfrm>
        </p:spPr>
        <p:txBody>
          <a:bodyPr/>
          <a:lstStyle/>
          <a:p>
            <a:pPr marL="0" indent="0">
              <a:buNone/>
            </a:pPr>
            <a:r>
              <a:rPr lang="cs-CZ" sz="1800" dirty="0" smtClean="0"/>
              <a:t>	</a:t>
            </a:r>
            <a:r>
              <a:rPr lang="cs-CZ" sz="1800" b="1" dirty="0" err="1" smtClean="0">
                <a:solidFill>
                  <a:srgbClr val="0000FF"/>
                </a:solidFill>
              </a:rPr>
              <a:t>ich</a:t>
            </a:r>
            <a:r>
              <a:rPr lang="cs-CZ" sz="1800" b="1" dirty="0" smtClean="0">
                <a:solidFill>
                  <a:srgbClr val="0000FF"/>
                </a:solidFill>
              </a:rPr>
              <a:t>	</a:t>
            </a:r>
            <a:r>
              <a:rPr lang="cs-CZ" sz="1800" b="1" dirty="0" err="1" smtClean="0">
                <a:solidFill>
                  <a:srgbClr val="0000FF"/>
                </a:solidFill>
              </a:rPr>
              <a:t>du</a:t>
            </a:r>
            <a:r>
              <a:rPr lang="cs-CZ" sz="1800" b="1" dirty="0" smtClean="0">
                <a:solidFill>
                  <a:srgbClr val="0000FF"/>
                </a:solidFill>
              </a:rPr>
              <a:t>	</a:t>
            </a:r>
            <a:r>
              <a:rPr lang="cs-CZ" sz="1800" b="1" dirty="0" err="1" smtClean="0">
                <a:solidFill>
                  <a:srgbClr val="0000FF"/>
                </a:solidFill>
              </a:rPr>
              <a:t>er</a:t>
            </a:r>
            <a:r>
              <a:rPr lang="cs-CZ" sz="1800" b="1" dirty="0" smtClean="0">
                <a:solidFill>
                  <a:srgbClr val="0000FF"/>
                </a:solidFill>
              </a:rPr>
              <a:t>, </a:t>
            </a:r>
            <a:r>
              <a:rPr lang="cs-CZ" sz="1800" b="1" dirty="0" err="1" smtClean="0">
                <a:solidFill>
                  <a:srgbClr val="0000FF"/>
                </a:solidFill>
              </a:rPr>
              <a:t>sie</a:t>
            </a:r>
            <a:r>
              <a:rPr lang="cs-CZ" sz="1800" b="1" dirty="0" smtClean="0">
                <a:solidFill>
                  <a:srgbClr val="0000FF"/>
                </a:solidFill>
              </a:rPr>
              <a:t>, es		</a:t>
            </a:r>
            <a:r>
              <a:rPr lang="cs-CZ" sz="1800" b="1" dirty="0" err="1" smtClean="0">
                <a:solidFill>
                  <a:srgbClr val="0000FF"/>
                </a:solidFill>
              </a:rPr>
              <a:t>wir</a:t>
            </a:r>
            <a:r>
              <a:rPr lang="cs-CZ" sz="1800" b="1" dirty="0" smtClean="0">
                <a:solidFill>
                  <a:srgbClr val="0000FF"/>
                </a:solidFill>
              </a:rPr>
              <a:t>	</a:t>
            </a:r>
            <a:r>
              <a:rPr lang="cs-CZ" sz="1800" b="1" dirty="0" err="1" smtClean="0">
                <a:solidFill>
                  <a:srgbClr val="0000FF"/>
                </a:solidFill>
              </a:rPr>
              <a:t>ihr</a:t>
            </a:r>
            <a:r>
              <a:rPr lang="cs-CZ" sz="1800" b="1" dirty="0" smtClean="0">
                <a:solidFill>
                  <a:srgbClr val="0000FF"/>
                </a:solidFill>
              </a:rPr>
              <a:t>	</a:t>
            </a:r>
            <a:r>
              <a:rPr lang="cs-CZ" sz="1800" b="1" dirty="0" err="1" smtClean="0">
                <a:solidFill>
                  <a:srgbClr val="0000FF"/>
                </a:solidFill>
              </a:rPr>
              <a:t>sie</a:t>
            </a:r>
            <a:r>
              <a:rPr lang="cs-CZ" sz="1800" dirty="0" smtClean="0"/>
              <a:t>	</a:t>
            </a:r>
          </a:p>
          <a:p>
            <a:pPr marL="0" indent="0">
              <a:buNone/>
            </a:pPr>
            <a:r>
              <a:rPr lang="cs-CZ" sz="1600" dirty="0" err="1" smtClean="0"/>
              <a:t>lern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r>
              <a:rPr lang="cs-CZ" sz="1600" dirty="0" smtClean="0"/>
              <a:t>	</a:t>
            </a:r>
            <a:r>
              <a:rPr lang="cs-CZ" sz="1600" dirty="0" err="1" smtClean="0"/>
              <a:t>lern</a:t>
            </a:r>
            <a:r>
              <a:rPr lang="cs-CZ" sz="1600" b="1" dirty="0" err="1" smtClean="0">
                <a:solidFill>
                  <a:srgbClr val="FF0000"/>
                </a:solidFill>
              </a:rPr>
              <a:t>e</a:t>
            </a:r>
            <a:r>
              <a:rPr lang="cs-CZ" sz="1600" dirty="0" smtClean="0"/>
              <a:t>	</a:t>
            </a:r>
            <a:r>
              <a:rPr lang="cs-CZ" sz="1600" dirty="0" err="1" smtClean="0"/>
              <a:t>lern</a:t>
            </a:r>
            <a:r>
              <a:rPr lang="cs-CZ" sz="1600" b="1" dirty="0" err="1" smtClean="0">
                <a:solidFill>
                  <a:srgbClr val="FF0000"/>
                </a:solidFill>
              </a:rPr>
              <a:t>st</a:t>
            </a:r>
            <a:r>
              <a:rPr lang="cs-CZ" sz="1600" dirty="0" smtClean="0"/>
              <a:t>	</a:t>
            </a:r>
            <a:r>
              <a:rPr lang="cs-CZ" sz="1600" dirty="0" err="1" smtClean="0"/>
              <a:t>lern</a:t>
            </a:r>
            <a:r>
              <a:rPr lang="cs-CZ" sz="1600" b="1" dirty="0" err="1" smtClean="0">
                <a:solidFill>
                  <a:srgbClr val="FF0000"/>
                </a:solidFill>
              </a:rPr>
              <a:t>t</a:t>
            </a:r>
            <a:r>
              <a:rPr lang="cs-CZ" sz="1600" dirty="0" smtClean="0"/>
              <a:t>		</a:t>
            </a:r>
            <a:r>
              <a:rPr lang="cs-CZ" sz="1600" dirty="0" err="1" smtClean="0"/>
              <a:t>lern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r>
              <a:rPr lang="cs-CZ" sz="1600" dirty="0" smtClean="0"/>
              <a:t>	</a:t>
            </a:r>
            <a:r>
              <a:rPr lang="cs-CZ" sz="1600" dirty="0" err="1" smtClean="0"/>
              <a:t>lern</a:t>
            </a:r>
            <a:r>
              <a:rPr lang="cs-CZ" sz="1600" b="1" dirty="0" err="1" smtClean="0">
                <a:solidFill>
                  <a:srgbClr val="FF0000"/>
                </a:solidFill>
              </a:rPr>
              <a:t>t</a:t>
            </a:r>
            <a:r>
              <a:rPr lang="cs-CZ" sz="1600" dirty="0" smtClean="0"/>
              <a:t>	</a:t>
            </a:r>
            <a:r>
              <a:rPr lang="cs-CZ" sz="1600" dirty="0" err="1" smtClean="0"/>
              <a:t>lern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endParaRPr lang="cs-CZ" sz="1600" b="1" dirty="0" smtClean="0">
              <a:solidFill>
                <a:srgbClr val="FF0000"/>
              </a:solidFill>
            </a:endParaRPr>
          </a:p>
          <a:p>
            <a:pPr marL="0" indent="0"/>
            <a:endParaRPr lang="cs-CZ" sz="1600" dirty="0" smtClean="0"/>
          </a:p>
          <a:p>
            <a:pPr marL="0" indent="0">
              <a:buNone/>
            </a:pPr>
            <a:r>
              <a:rPr lang="cs-CZ" sz="1600" dirty="0" err="1" smtClean="0"/>
              <a:t>sag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r>
              <a:rPr lang="cs-CZ" sz="1600" dirty="0" smtClean="0"/>
              <a:t>	</a:t>
            </a:r>
            <a:r>
              <a:rPr lang="cs-CZ" sz="1600" dirty="0" err="1" smtClean="0"/>
              <a:t>sag</a:t>
            </a:r>
            <a:r>
              <a:rPr lang="cs-CZ" sz="1600" b="1" dirty="0" err="1" smtClean="0">
                <a:solidFill>
                  <a:srgbClr val="FF0000"/>
                </a:solidFill>
              </a:rPr>
              <a:t>e</a:t>
            </a:r>
            <a:r>
              <a:rPr lang="cs-CZ" sz="1600" dirty="0" smtClean="0"/>
              <a:t>	</a:t>
            </a:r>
            <a:r>
              <a:rPr lang="cs-CZ" sz="1600" dirty="0" err="1" smtClean="0"/>
              <a:t>sag</a:t>
            </a:r>
            <a:r>
              <a:rPr lang="cs-CZ" sz="1600" b="1" dirty="0" err="1" smtClean="0">
                <a:solidFill>
                  <a:srgbClr val="FF0000"/>
                </a:solidFill>
              </a:rPr>
              <a:t>st</a:t>
            </a:r>
            <a:r>
              <a:rPr lang="cs-CZ" sz="1600" dirty="0" smtClean="0"/>
              <a:t>	</a:t>
            </a:r>
            <a:r>
              <a:rPr lang="cs-CZ" sz="1600" dirty="0" err="1" smtClean="0"/>
              <a:t>sag</a:t>
            </a:r>
            <a:r>
              <a:rPr lang="cs-CZ" sz="1600" b="1" dirty="0" err="1" smtClean="0">
                <a:solidFill>
                  <a:srgbClr val="FF0000"/>
                </a:solidFill>
              </a:rPr>
              <a:t>t</a:t>
            </a:r>
            <a:r>
              <a:rPr lang="cs-CZ" sz="1600" dirty="0" smtClean="0"/>
              <a:t>		</a:t>
            </a:r>
            <a:r>
              <a:rPr lang="cs-CZ" sz="1600" dirty="0" err="1" smtClean="0"/>
              <a:t>sag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r>
              <a:rPr lang="cs-CZ" sz="1600" dirty="0" smtClean="0"/>
              <a:t>	</a:t>
            </a:r>
            <a:r>
              <a:rPr lang="cs-CZ" sz="1600" dirty="0" err="1" smtClean="0"/>
              <a:t>sag</a:t>
            </a:r>
            <a:r>
              <a:rPr lang="cs-CZ" sz="1600" b="1" dirty="0" err="1" smtClean="0">
                <a:solidFill>
                  <a:srgbClr val="FF0000"/>
                </a:solidFill>
              </a:rPr>
              <a:t>t</a:t>
            </a:r>
            <a:r>
              <a:rPr lang="cs-CZ" sz="1600" dirty="0" smtClean="0"/>
              <a:t>	</a:t>
            </a:r>
            <a:r>
              <a:rPr lang="cs-CZ" sz="1600" dirty="0" err="1" smtClean="0"/>
              <a:t>sag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endParaRPr lang="cs-CZ" sz="1600" b="1" dirty="0" smtClean="0">
              <a:solidFill>
                <a:srgbClr val="FF0000"/>
              </a:solidFill>
            </a:endParaRPr>
          </a:p>
          <a:p>
            <a:pPr marL="0" indent="0"/>
            <a:endParaRPr lang="cs-CZ" sz="16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1600" dirty="0" err="1" smtClean="0"/>
              <a:t>mal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r>
              <a:rPr lang="cs-CZ" sz="1600" dirty="0" smtClean="0"/>
              <a:t>	mal</a:t>
            </a:r>
            <a:r>
              <a:rPr lang="cs-CZ" sz="1600" b="1" dirty="0" smtClean="0">
                <a:solidFill>
                  <a:srgbClr val="FF0000"/>
                </a:solidFill>
              </a:rPr>
              <a:t>e</a:t>
            </a:r>
            <a:r>
              <a:rPr lang="cs-CZ" sz="1600" dirty="0" smtClean="0"/>
              <a:t>	</a:t>
            </a:r>
            <a:r>
              <a:rPr lang="cs-CZ" sz="1600" dirty="0" err="1" smtClean="0"/>
              <a:t>mal</a:t>
            </a:r>
            <a:r>
              <a:rPr lang="cs-CZ" sz="1600" b="1" dirty="0" err="1" smtClean="0">
                <a:solidFill>
                  <a:srgbClr val="FF0000"/>
                </a:solidFill>
              </a:rPr>
              <a:t>st</a:t>
            </a:r>
            <a:r>
              <a:rPr lang="cs-CZ" sz="1600" dirty="0" smtClean="0"/>
              <a:t>	mal</a:t>
            </a:r>
            <a:r>
              <a:rPr lang="cs-CZ" sz="1600" b="1" dirty="0" smtClean="0">
                <a:solidFill>
                  <a:srgbClr val="FF0000"/>
                </a:solidFill>
              </a:rPr>
              <a:t>t</a:t>
            </a:r>
            <a:r>
              <a:rPr lang="cs-CZ" sz="1600" dirty="0" smtClean="0"/>
              <a:t>		</a:t>
            </a:r>
            <a:r>
              <a:rPr lang="cs-CZ" sz="1600" dirty="0" err="1" smtClean="0"/>
              <a:t>mal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r>
              <a:rPr lang="cs-CZ" sz="1600" dirty="0" smtClean="0"/>
              <a:t>	mal</a:t>
            </a:r>
            <a:r>
              <a:rPr lang="cs-CZ" sz="1600" b="1" dirty="0" smtClean="0">
                <a:solidFill>
                  <a:srgbClr val="FF0000"/>
                </a:solidFill>
              </a:rPr>
              <a:t>t</a:t>
            </a:r>
            <a:r>
              <a:rPr lang="cs-CZ" sz="1600" dirty="0" smtClean="0"/>
              <a:t>	</a:t>
            </a:r>
            <a:r>
              <a:rPr lang="cs-CZ" sz="1600" dirty="0" err="1" smtClean="0"/>
              <a:t>mal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endParaRPr lang="cs-CZ" sz="1600" b="1" dirty="0" smtClean="0">
              <a:solidFill>
                <a:srgbClr val="FF0000"/>
              </a:solidFill>
            </a:endParaRPr>
          </a:p>
          <a:p>
            <a:pPr marL="0" indent="0"/>
            <a:endParaRPr lang="cs-CZ" sz="16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1600" dirty="0" err="1" smtClean="0"/>
              <a:t>turn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r>
              <a:rPr lang="cs-CZ" sz="1600" dirty="0" smtClean="0"/>
              <a:t>	</a:t>
            </a:r>
            <a:r>
              <a:rPr lang="cs-CZ" sz="1600" dirty="0" err="1" smtClean="0"/>
              <a:t>turn</a:t>
            </a:r>
            <a:r>
              <a:rPr lang="cs-CZ" sz="1600" b="1" dirty="0" err="1" smtClean="0">
                <a:solidFill>
                  <a:srgbClr val="FF0000"/>
                </a:solidFill>
              </a:rPr>
              <a:t>e</a:t>
            </a:r>
            <a:r>
              <a:rPr lang="cs-CZ" sz="1600" dirty="0" smtClean="0"/>
              <a:t>	</a:t>
            </a:r>
            <a:r>
              <a:rPr lang="cs-CZ" sz="1600" dirty="0" err="1" smtClean="0"/>
              <a:t>turn</a:t>
            </a:r>
            <a:r>
              <a:rPr lang="cs-CZ" sz="1600" b="1" dirty="0" err="1" smtClean="0">
                <a:solidFill>
                  <a:srgbClr val="FF0000"/>
                </a:solidFill>
              </a:rPr>
              <a:t>st</a:t>
            </a:r>
            <a:r>
              <a:rPr lang="cs-CZ" sz="1600" dirty="0" smtClean="0"/>
              <a:t>	</a:t>
            </a:r>
            <a:r>
              <a:rPr lang="cs-CZ" sz="1600" dirty="0" err="1" smtClean="0"/>
              <a:t>turn</a:t>
            </a:r>
            <a:r>
              <a:rPr lang="cs-CZ" sz="1600" b="1" dirty="0" err="1" smtClean="0">
                <a:solidFill>
                  <a:srgbClr val="FF0000"/>
                </a:solidFill>
              </a:rPr>
              <a:t>t</a:t>
            </a:r>
            <a:r>
              <a:rPr lang="cs-CZ" sz="1600" dirty="0" smtClean="0"/>
              <a:t>		</a:t>
            </a:r>
            <a:r>
              <a:rPr lang="cs-CZ" sz="1600" dirty="0" err="1" smtClean="0"/>
              <a:t>turn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r>
              <a:rPr lang="cs-CZ" sz="1600" dirty="0" smtClean="0"/>
              <a:t>	</a:t>
            </a:r>
            <a:r>
              <a:rPr lang="cs-CZ" sz="1600" dirty="0" err="1" smtClean="0"/>
              <a:t>turn</a:t>
            </a:r>
            <a:r>
              <a:rPr lang="cs-CZ" sz="1600" b="1" dirty="0" err="1" smtClean="0">
                <a:solidFill>
                  <a:srgbClr val="FF0000"/>
                </a:solidFill>
              </a:rPr>
              <a:t>t</a:t>
            </a:r>
            <a:r>
              <a:rPr lang="cs-CZ" sz="1600" dirty="0" smtClean="0"/>
              <a:t>	</a:t>
            </a:r>
            <a:r>
              <a:rPr lang="cs-CZ" sz="1600" dirty="0" err="1" smtClean="0"/>
              <a:t>turn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endParaRPr lang="cs-CZ" sz="1600" b="1" dirty="0" smtClean="0">
              <a:solidFill>
                <a:srgbClr val="FF0000"/>
              </a:solidFill>
            </a:endParaRPr>
          </a:p>
          <a:p>
            <a:pPr marL="0" indent="0"/>
            <a:endParaRPr lang="cs-CZ" sz="16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1600" dirty="0" err="1" smtClean="0"/>
              <a:t>koch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r>
              <a:rPr lang="cs-CZ" sz="1600" dirty="0" smtClean="0"/>
              <a:t>	</a:t>
            </a:r>
            <a:r>
              <a:rPr lang="cs-CZ" sz="1600" dirty="0" err="1" smtClean="0"/>
              <a:t>koch</a:t>
            </a:r>
            <a:r>
              <a:rPr lang="cs-CZ" sz="1600" b="1" dirty="0" err="1" smtClean="0">
                <a:solidFill>
                  <a:srgbClr val="FF0000"/>
                </a:solidFill>
              </a:rPr>
              <a:t>e</a:t>
            </a:r>
            <a:r>
              <a:rPr lang="cs-CZ" sz="1600" dirty="0" smtClean="0"/>
              <a:t>	</a:t>
            </a:r>
            <a:r>
              <a:rPr lang="cs-CZ" sz="1600" dirty="0" err="1" smtClean="0"/>
              <a:t>koch</a:t>
            </a:r>
            <a:r>
              <a:rPr lang="cs-CZ" sz="1600" b="1" dirty="0" err="1" smtClean="0">
                <a:solidFill>
                  <a:srgbClr val="FF0000"/>
                </a:solidFill>
              </a:rPr>
              <a:t>st</a:t>
            </a:r>
            <a:r>
              <a:rPr lang="cs-CZ" sz="1600" dirty="0" smtClean="0"/>
              <a:t>	</a:t>
            </a:r>
            <a:r>
              <a:rPr lang="cs-CZ" sz="1600" dirty="0" err="1" smtClean="0"/>
              <a:t>koch</a:t>
            </a:r>
            <a:r>
              <a:rPr lang="cs-CZ" sz="1600" b="1" dirty="0" err="1" smtClean="0">
                <a:solidFill>
                  <a:srgbClr val="FF0000"/>
                </a:solidFill>
              </a:rPr>
              <a:t>t</a:t>
            </a:r>
            <a:r>
              <a:rPr lang="cs-CZ" sz="1600" dirty="0" smtClean="0"/>
              <a:t>		</a:t>
            </a:r>
            <a:r>
              <a:rPr lang="cs-CZ" sz="1600" dirty="0" err="1" smtClean="0"/>
              <a:t>koch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r>
              <a:rPr lang="cs-CZ" sz="1600" dirty="0" smtClean="0"/>
              <a:t>	</a:t>
            </a:r>
            <a:r>
              <a:rPr lang="cs-CZ" sz="1600" dirty="0" err="1" smtClean="0"/>
              <a:t>koch</a:t>
            </a:r>
            <a:r>
              <a:rPr lang="cs-CZ" sz="1600" b="1" dirty="0" err="1" smtClean="0">
                <a:solidFill>
                  <a:srgbClr val="FF0000"/>
                </a:solidFill>
              </a:rPr>
              <a:t>t</a:t>
            </a:r>
            <a:r>
              <a:rPr lang="cs-CZ" sz="1600" dirty="0" smtClean="0"/>
              <a:t>	</a:t>
            </a:r>
            <a:r>
              <a:rPr lang="cs-CZ" sz="1600" dirty="0" err="1" smtClean="0"/>
              <a:t>koch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endParaRPr lang="cs-CZ" sz="1600" dirty="0" smtClean="0"/>
          </a:p>
          <a:p>
            <a:pPr marL="0" indent="0"/>
            <a:endParaRPr lang="cs-CZ" sz="1600" dirty="0" smtClean="0"/>
          </a:p>
          <a:p>
            <a:pPr marL="0" indent="0">
              <a:buNone/>
            </a:pPr>
            <a:r>
              <a:rPr lang="cs-CZ" sz="1600" dirty="0" err="1" smtClean="0"/>
              <a:t>wander</a:t>
            </a:r>
            <a:r>
              <a:rPr lang="cs-CZ" sz="1600" b="1" dirty="0" err="1" smtClean="0">
                <a:solidFill>
                  <a:srgbClr val="FF0000"/>
                </a:solidFill>
              </a:rPr>
              <a:t>n</a:t>
            </a:r>
            <a:r>
              <a:rPr lang="cs-CZ" sz="1600" dirty="0" smtClean="0"/>
              <a:t>	</a:t>
            </a:r>
            <a:r>
              <a:rPr lang="cs-CZ" sz="1600" dirty="0" err="1" smtClean="0"/>
              <a:t>wand</a:t>
            </a:r>
            <a:r>
              <a:rPr lang="cs-CZ" sz="1600" dirty="0" smtClean="0"/>
              <a:t>(e)r</a:t>
            </a:r>
            <a:r>
              <a:rPr lang="cs-CZ" sz="1600" b="1" dirty="0" smtClean="0">
                <a:solidFill>
                  <a:srgbClr val="FF0000"/>
                </a:solidFill>
              </a:rPr>
              <a:t>e	</a:t>
            </a:r>
            <a:r>
              <a:rPr lang="cs-CZ" sz="1600" dirty="0" err="1" smtClean="0"/>
              <a:t>wander</a:t>
            </a:r>
            <a:r>
              <a:rPr lang="cs-CZ" sz="1600" b="1" dirty="0" err="1" smtClean="0">
                <a:solidFill>
                  <a:srgbClr val="FF0000"/>
                </a:solidFill>
              </a:rPr>
              <a:t>st</a:t>
            </a:r>
            <a:r>
              <a:rPr lang="cs-CZ" sz="1600" b="1" dirty="0" smtClean="0">
                <a:solidFill>
                  <a:srgbClr val="FF0000"/>
                </a:solidFill>
              </a:rPr>
              <a:t>	</a:t>
            </a:r>
            <a:r>
              <a:rPr lang="cs-CZ" sz="1600" dirty="0" err="1" smtClean="0"/>
              <a:t>wander</a:t>
            </a:r>
            <a:r>
              <a:rPr lang="cs-CZ" sz="1600" b="1" dirty="0" err="1" smtClean="0">
                <a:solidFill>
                  <a:srgbClr val="FF0000"/>
                </a:solidFill>
              </a:rPr>
              <a:t>t</a:t>
            </a:r>
            <a:r>
              <a:rPr lang="cs-CZ" sz="1600" dirty="0" smtClean="0"/>
              <a:t>		</a:t>
            </a:r>
            <a:r>
              <a:rPr lang="cs-CZ" sz="1600" dirty="0" err="1" smtClean="0"/>
              <a:t>wander</a:t>
            </a:r>
            <a:r>
              <a:rPr lang="cs-CZ" sz="1600" b="1" dirty="0" err="1" smtClean="0">
                <a:solidFill>
                  <a:srgbClr val="FF0000"/>
                </a:solidFill>
              </a:rPr>
              <a:t>n</a:t>
            </a:r>
            <a:r>
              <a:rPr lang="cs-CZ" sz="1600" dirty="0" smtClean="0"/>
              <a:t>	</a:t>
            </a:r>
            <a:r>
              <a:rPr lang="cs-CZ" sz="1600" dirty="0" err="1" smtClean="0"/>
              <a:t>wander</a:t>
            </a:r>
            <a:r>
              <a:rPr lang="cs-CZ" sz="1600" b="1" dirty="0" err="1" smtClean="0">
                <a:solidFill>
                  <a:srgbClr val="FF0000"/>
                </a:solidFill>
              </a:rPr>
              <a:t>t</a:t>
            </a:r>
            <a:r>
              <a:rPr lang="cs-CZ" sz="1600" dirty="0" smtClean="0"/>
              <a:t>	</a:t>
            </a:r>
            <a:r>
              <a:rPr lang="cs-CZ" sz="1600" dirty="0" err="1" smtClean="0"/>
              <a:t>wander</a:t>
            </a:r>
            <a:r>
              <a:rPr lang="cs-CZ" sz="1600" b="1" dirty="0" err="1" smtClean="0">
                <a:solidFill>
                  <a:srgbClr val="FF0000"/>
                </a:solidFill>
              </a:rPr>
              <a:t>n</a:t>
            </a:r>
            <a:endParaRPr lang="cs-CZ" sz="1600" dirty="0" smtClean="0"/>
          </a:p>
          <a:p>
            <a:pPr marL="0" indent="0"/>
            <a:endParaRPr lang="cs-CZ" sz="1600" dirty="0" smtClean="0"/>
          </a:p>
          <a:p>
            <a:pPr marL="0" indent="0">
              <a:buNone/>
            </a:pPr>
            <a:r>
              <a:rPr lang="cs-CZ" sz="1600" dirty="0" err="1" smtClean="0"/>
              <a:t>ba</a:t>
            </a:r>
            <a:r>
              <a:rPr lang="cs-CZ" sz="1600" b="1" dirty="0" err="1" smtClean="0">
                <a:solidFill>
                  <a:srgbClr val="009900"/>
                </a:solidFill>
              </a:rPr>
              <a:t>d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r>
              <a:rPr lang="cs-CZ" sz="1600" dirty="0" smtClean="0"/>
              <a:t>	</a:t>
            </a:r>
            <a:r>
              <a:rPr lang="cs-CZ" sz="1600" dirty="0" err="1" smtClean="0"/>
              <a:t>bad</a:t>
            </a:r>
            <a:r>
              <a:rPr lang="cs-CZ" sz="1600" b="1" dirty="0" err="1" smtClean="0">
                <a:solidFill>
                  <a:srgbClr val="FF0000"/>
                </a:solidFill>
              </a:rPr>
              <a:t>e</a:t>
            </a:r>
            <a:r>
              <a:rPr lang="cs-CZ" sz="1600" dirty="0" smtClean="0"/>
              <a:t>	</a:t>
            </a:r>
            <a:r>
              <a:rPr lang="cs-CZ" sz="1600" dirty="0" err="1" smtClean="0"/>
              <a:t>bad</a:t>
            </a:r>
            <a:r>
              <a:rPr lang="cs-CZ" sz="1600" b="1" dirty="0" err="1" smtClean="0">
                <a:solidFill>
                  <a:srgbClr val="009900"/>
                </a:solidFill>
              </a:rPr>
              <a:t>e</a:t>
            </a:r>
            <a:r>
              <a:rPr lang="cs-CZ" sz="1600" b="1" dirty="0" err="1" smtClean="0">
                <a:solidFill>
                  <a:srgbClr val="FF0000"/>
                </a:solidFill>
              </a:rPr>
              <a:t>st</a:t>
            </a:r>
            <a:r>
              <a:rPr lang="cs-CZ" sz="1600" dirty="0" smtClean="0"/>
              <a:t>	</a:t>
            </a:r>
            <a:r>
              <a:rPr lang="cs-CZ" sz="1600" dirty="0" err="1" smtClean="0"/>
              <a:t>bad</a:t>
            </a:r>
            <a:r>
              <a:rPr lang="cs-CZ" sz="1600" b="1" dirty="0" err="1" smtClean="0">
                <a:solidFill>
                  <a:srgbClr val="009900"/>
                </a:solidFill>
              </a:rPr>
              <a:t>e</a:t>
            </a:r>
            <a:r>
              <a:rPr lang="cs-CZ" sz="1600" b="1" dirty="0" err="1" smtClean="0">
                <a:solidFill>
                  <a:srgbClr val="FF0000"/>
                </a:solidFill>
              </a:rPr>
              <a:t>t</a:t>
            </a:r>
            <a:r>
              <a:rPr lang="cs-CZ" sz="1600" dirty="0" smtClean="0"/>
              <a:t>		</a:t>
            </a:r>
            <a:r>
              <a:rPr lang="cs-CZ" sz="1600" dirty="0" err="1" smtClean="0"/>
              <a:t>bad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r>
              <a:rPr lang="cs-CZ" sz="1600" dirty="0" smtClean="0"/>
              <a:t>	</a:t>
            </a:r>
            <a:r>
              <a:rPr lang="cs-CZ" sz="1600" dirty="0" err="1" smtClean="0"/>
              <a:t>bad</a:t>
            </a:r>
            <a:r>
              <a:rPr lang="cs-CZ" sz="1600" b="1" dirty="0" err="1" smtClean="0">
                <a:solidFill>
                  <a:srgbClr val="009900"/>
                </a:solidFill>
              </a:rPr>
              <a:t>e</a:t>
            </a:r>
            <a:r>
              <a:rPr lang="cs-CZ" sz="1600" b="1" dirty="0" err="1" smtClean="0">
                <a:solidFill>
                  <a:srgbClr val="FF0000"/>
                </a:solidFill>
              </a:rPr>
              <a:t>t</a:t>
            </a:r>
            <a:r>
              <a:rPr lang="cs-CZ" sz="1600" dirty="0" smtClean="0"/>
              <a:t>	</a:t>
            </a:r>
            <a:r>
              <a:rPr lang="cs-CZ" sz="1600" dirty="0" err="1" smtClean="0"/>
              <a:t>bad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endParaRPr lang="cs-CZ" sz="16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1600" dirty="0" err="1" smtClean="0"/>
              <a:t>rech</a:t>
            </a:r>
            <a:r>
              <a:rPr lang="cs-CZ" sz="1600" b="1" dirty="0" err="1" smtClean="0">
                <a:solidFill>
                  <a:srgbClr val="009900"/>
                </a:solidFill>
              </a:rPr>
              <a:t>n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r>
              <a:rPr lang="cs-CZ" sz="1600" dirty="0" smtClean="0"/>
              <a:t>	</a:t>
            </a:r>
            <a:r>
              <a:rPr lang="cs-CZ" sz="1600" dirty="0" err="1" smtClean="0"/>
              <a:t>rechn</a:t>
            </a:r>
            <a:r>
              <a:rPr lang="cs-CZ" sz="1600" b="1" dirty="0" err="1" smtClean="0">
                <a:solidFill>
                  <a:srgbClr val="FF0000"/>
                </a:solidFill>
              </a:rPr>
              <a:t>e</a:t>
            </a:r>
            <a:r>
              <a:rPr lang="cs-CZ" sz="1600" dirty="0" smtClean="0"/>
              <a:t>	</a:t>
            </a:r>
            <a:r>
              <a:rPr lang="cs-CZ" sz="1600" dirty="0" err="1" smtClean="0"/>
              <a:t>rechn</a:t>
            </a:r>
            <a:r>
              <a:rPr lang="cs-CZ" sz="1600" b="1" dirty="0" err="1" smtClean="0">
                <a:solidFill>
                  <a:srgbClr val="009900"/>
                </a:solidFill>
              </a:rPr>
              <a:t>e</a:t>
            </a:r>
            <a:r>
              <a:rPr lang="cs-CZ" sz="1600" b="1" dirty="0" err="1" smtClean="0">
                <a:solidFill>
                  <a:srgbClr val="FF0000"/>
                </a:solidFill>
              </a:rPr>
              <a:t>st</a:t>
            </a:r>
            <a:r>
              <a:rPr lang="cs-CZ" sz="1600" dirty="0" smtClean="0"/>
              <a:t>	</a:t>
            </a:r>
            <a:r>
              <a:rPr lang="cs-CZ" sz="1600" dirty="0" err="1" smtClean="0"/>
              <a:t>rechn</a:t>
            </a:r>
            <a:r>
              <a:rPr lang="cs-CZ" sz="1600" b="1" dirty="0" err="1" smtClean="0">
                <a:solidFill>
                  <a:srgbClr val="009900"/>
                </a:solidFill>
              </a:rPr>
              <a:t>e</a:t>
            </a:r>
            <a:r>
              <a:rPr lang="cs-CZ" sz="1600" b="1" dirty="0" err="1" smtClean="0">
                <a:solidFill>
                  <a:srgbClr val="FF0000"/>
                </a:solidFill>
              </a:rPr>
              <a:t>t</a:t>
            </a:r>
            <a:r>
              <a:rPr lang="cs-CZ" sz="1600" dirty="0" smtClean="0"/>
              <a:t>		</a:t>
            </a:r>
            <a:r>
              <a:rPr lang="cs-CZ" sz="1600" dirty="0" err="1" smtClean="0"/>
              <a:t>rechn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r>
              <a:rPr lang="cs-CZ" sz="1600" dirty="0" smtClean="0"/>
              <a:t>	</a:t>
            </a:r>
            <a:r>
              <a:rPr lang="cs-CZ" sz="1600" dirty="0" err="1" smtClean="0"/>
              <a:t>rechn</a:t>
            </a:r>
            <a:r>
              <a:rPr lang="cs-CZ" sz="1600" b="1" dirty="0" err="1" smtClean="0">
                <a:solidFill>
                  <a:srgbClr val="009900"/>
                </a:solidFill>
              </a:rPr>
              <a:t>e</a:t>
            </a:r>
            <a:r>
              <a:rPr lang="cs-CZ" sz="1600" b="1" dirty="0" err="1" smtClean="0">
                <a:solidFill>
                  <a:srgbClr val="FF0000"/>
                </a:solidFill>
              </a:rPr>
              <a:t>t</a:t>
            </a:r>
            <a:r>
              <a:rPr lang="cs-CZ" sz="1600" dirty="0" smtClean="0"/>
              <a:t>	</a:t>
            </a:r>
            <a:r>
              <a:rPr lang="cs-CZ" sz="1600" dirty="0" err="1" smtClean="0"/>
              <a:t>rechn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endParaRPr lang="cs-CZ" sz="16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1600" dirty="0" err="1" smtClean="0"/>
              <a:t>rei</a:t>
            </a:r>
            <a:r>
              <a:rPr lang="cs-CZ" sz="1600" b="1" dirty="0" err="1" smtClean="0">
                <a:solidFill>
                  <a:srgbClr val="009900"/>
                </a:solidFill>
              </a:rPr>
              <a:t>t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r>
              <a:rPr lang="cs-CZ" sz="1600" dirty="0" smtClean="0"/>
              <a:t>	</a:t>
            </a:r>
            <a:r>
              <a:rPr lang="cs-CZ" sz="1600" dirty="0" err="1" smtClean="0"/>
              <a:t>reit</a:t>
            </a:r>
            <a:r>
              <a:rPr lang="cs-CZ" sz="1600" b="1" dirty="0" err="1" smtClean="0">
                <a:solidFill>
                  <a:srgbClr val="FF0000"/>
                </a:solidFill>
              </a:rPr>
              <a:t>e</a:t>
            </a:r>
            <a:r>
              <a:rPr lang="cs-CZ" sz="1600" dirty="0" smtClean="0"/>
              <a:t>	</a:t>
            </a:r>
            <a:r>
              <a:rPr lang="cs-CZ" sz="1600" dirty="0" err="1" smtClean="0"/>
              <a:t>reit</a:t>
            </a:r>
            <a:r>
              <a:rPr lang="cs-CZ" sz="1600" b="1" dirty="0" err="1" smtClean="0">
                <a:solidFill>
                  <a:srgbClr val="009900"/>
                </a:solidFill>
              </a:rPr>
              <a:t>e</a:t>
            </a:r>
            <a:r>
              <a:rPr lang="cs-CZ" sz="1600" b="1" dirty="0" err="1" smtClean="0">
                <a:solidFill>
                  <a:srgbClr val="FF0000"/>
                </a:solidFill>
              </a:rPr>
              <a:t>st</a:t>
            </a:r>
            <a:r>
              <a:rPr lang="cs-CZ" sz="1600" dirty="0" smtClean="0"/>
              <a:t>	</a:t>
            </a:r>
            <a:r>
              <a:rPr lang="cs-CZ" sz="1600" dirty="0" err="1" smtClean="0"/>
              <a:t>reit</a:t>
            </a:r>
            <a:r>
              <a:rPr lang="cs-CZ" sz="1600" b="1" dirty="0" err="1" smtClean="0">
                <a:solidFill>
                  <a:srgbClr val="009900"/>
                </a:solidFill>
              </a:rPr>
              <a:t>e</a:t>
            </a:r>
            <a:r>
              <a:rPr lang="cs-CZ" sz="1600" b="1" dirty="0" err="1" smtClean="0">
                <a:solidFill>
                  <a:srgbClr val="FF0000"/>
                </a:solidFill>
              </a:rPr>
              <a:t>t</a:t>
            </a:r>
            <a:r>
              <a:rPr lang="cs-CZ" sz="1600" dirty="0" smtClean="0"/>
              <a:t>		</a:t>
            </a:r>
            <a:r>
              <a:rPr lang="cs-CZ" sz="1600" dirty="0" err="1" smtClean="0"/>
              <a:t>reit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r>
              <a:rPr lang="cs-CZ" sz="1600" dirty="0" smtClean="0"/>
              <a:t>	</a:t>
            </a:r>
            <a:r>
              <a:rPr lang="cs-CZ" sz="1600" dirty="0" err="1" smtClean="0"/>
              <a:t>reit</a:t>
            </a:r>
            <a:r>
              <a:rPr lang="cs-CZ" sz="1600" b="1" dirty="0" err="1" smtClean="0">
                <a:solidFill>
                  <a:srgbClr val="009900"/>
                </a:solidFill>
              </a:rPr>
              <a:t>e</a:t>
            </a:r>
            <a:r>
              <a:rPr lang="cs-CZ" sz="1600" b="1" dirty="0" err="1" smtClean="0">
                <a:solidFill>
                  <a:srgbClr val="FF0000"/>
                </a:solidFill>
              </a:rPr>
              <a:t>t</a:t>
            </a:r>
            <a:r>
              <a:rPr lang="cs-CZ" sz="1600" dirty="0" smtClean="0"/>
              <a:t>	</a:t>
            </a:r>
            <a:r>
              <a:rPr lang="cs-CZ" sz="1600" dirty="0" err="1" smtClean="0"/>
              <a:t>reit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r>
              <a:rPr lang="cs-CZ" sz="1600" dirty="0" smtClean="0"/>
              <a:t>	</a:t>
            </a:r>
          </a:p>
          <a:p>
            <a:pPr marL="0" indent="0">
              <a:buNone/>
            </a:pPr>
            <a:r>
              <a:rPr lang="cs-CZ" sz="1600" dirty="0" err="1" smtClean="0"/>
              <a:t>arbei</a:t>
            </a:r>
            <a:r>
              <a:rPr lang="cs-CZ" sz="1600" b="1" dirty="0" err="1" smtClean="0">
                <a:solidFill>
                  <a:srgbClr val="009900"/>
                </a:solidFill>
              </a:rPr>
              <a:t>t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r>
              <a:rPr lang="cs-CZ" sz="1600" dirty="0" smtClean="0"/>
              <a:t>	</a:t>
            </a:r>
            <a:r>
              <a:rPr lang="cs-CZ" sz="1600" dirty="0" err="1" smtClean="0"/>
              <a:t>arbeit</a:t>
            </a:r>
            <a:r>
              <a:rPr lang="cs-CZ" sz="1600" b="1" dirty="0" err="1" smtClean="0">
                <a:solidFill>
                  <a:srgbClr val="FF0000"/>
                </a:solidFill>
              </a:rPr>
              <a:t>e</a:t>
            </a:r>
            <a:r>
              <a:rPr lang="cs-CZ" sz="1600" dirty="0" smtClean="0"/>
              <a:t>	</a:t>
            </a:r>
            <a:r>
              <a:rPr lang="cs-CZ" sz="1600" dirty="0" err="1" smtClean="0"/>
              <a:t>arbeit</a:t>
            </a:r>
            <a:r>
              <a:rPr lang="cs-CZ" sz="1600" b="1" dirty="0" err="1" smtClean="0">
                <a:solidFill>
                  <a:srgbClr val="009900"/>
                </a:solidFill>
              </a:rPr>
              <a:t>e</a:t>
            </a:r>
            <a:r>
              <a:rPr lang="cs-CZ" sz="1600" b="1" dirty="0" err="1" smtClean="0">
                <a:solidFill>
                  <a:srgbClr val="FF0000"/>
                </a:solidFill>
              </a:rPr>
              <a:t>st</a:t>
            </a:r>
            <a:r>
              <a:rPr lang="cs-CZ" sz="1600" dirty="0" smtClean="0"/>
              <a:t>	</a:t>
            </a:r>
            <a:r>
              <a:rPr lang="cs-CZ" sz="1600" dirty="0" err="1" smtClean="0"/>
              <a:t>arbeit</a:t>
            </a:r>
            <a:r>
              <a:rPr lang="cs-CZ" sz="1600" b="1" dirty="0" err="1" smtClean="0">
                <a:solidFill>
                  <a:srgbClr val="009900"/>
                </a:solidFill>
              </a:rPr>
              <a:t>e</a:t>
            </a:r>
            <a:r>
              <a:rPr lang="cs-CZ" sz="1600" b="1" dirty="0" err="1" smtClean="0">
                <a:solidFill>
                  <a:srgbClr val="FF0000"/>
                </a:solidFill>
              </a:rPr>
              <a:t>t</a:t>
            </a:r>
            <a:r>
              <a:rPr lang="cs-CZ" sz="1600" dirty="0" smtClean="0"/>
              <a:t>		</a:t>
            </a:r>
            <a:r>
              <a:rPr lang="cs-CZ" sz="1600" dirty="0" err="1" smtClean="0"/>
              <a:t>arbeit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r>
              <a:rPr lang="cs-CZ" sz="1600" dirty="0" smtClean="0"/>
              <a:t>	</a:t>
            </a:r>
            <a:r>
              <a:rPr lang="cs-CZ" sz="1600" dirty="0" err="1" smtClean="0"/>
              <a:t>arbeit</a:t>
            </a:r>
            <a:r>
              <a:rPr lang="cs-CZ" sz="1600" b="1" dirty="0" err="1" smtClean="0">
                <a:solidFill>
                  <a:srgbClr val="009900"/>
                </a:solidFill>
              </a:rPr>
              <a:t>e</a:t>
            </a:r>
            <a:r>
              <a:rPr lang="cs-CZ" sz="1600" b="1" dirty="0" err="1" smtClean="0">
                <a:solidFill>
                  <a:srgbClr val="FF0000"/>
                </a:solidFill>
              </a:rPr>
              <a:t>t</a:t>
            </a:r>
            <a:r>
              <a:rPr lang="cs-CZ" sz="1600" dirty="0" smtClean="0"/>
              <a:t>	</a:t>
            </a:r>
            <a:r>
              <a:rPr lang="cs-CZ" sz="1600" dirty="0" err="1" smtClean="0"/>
              <a:t>arbeit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endParaRPr lang="cs-CZ" sz="1600" b="1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7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b="1" dirty="0" smtClean="0">
                <a:latin typeface="+mn-lt"/>
              </a:rPr>
              <a:t>Doplň správné koncovky.</a:t>
            </a:r>
            <a:endParaRPr lang="cs-CZ" sz="2400" b="1" dirty="0">
              <a:latin typeface="+mn-lt"/>
            </a:endParaRPr>
          </a:p>
        </p:txBody>
      </p:sp>
      <p:sp>
        <p:nvSpPr>
          <p:cNvPr id="20482" name="Zástupný symbol pro obsah 7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545361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err="1" smtClean="0"/>
              <a:t>Was</a:t>
            </a:r>
            <a:r>
              <a:rPr lang="cs-CZ" sz="2000" dirty="0" smtClean="0"/>
              <a:t> </a:t>
            </a:r>
            <a:r>
              <a:rPr lang="cs-CZ" sz="2000" dirty="0" err="1" smtClean="0"/>
              <a:t>mal</a:t>
            </a:r>
            <a:r>
              <a:rPr lang="cs-CZ" sz="2000" dirty="0" smtClean="0"/>
              <a:t>_ </a:t>
            </a:r>
            <a:r>
              <a:rPr lang="cs-CZ" sz="2000" dirty="0" err="1" smtClean="0"/>
              <a:t>du</a:t>
            </a:r>
            <a:r>
              <a:rPr lang="cs-CZ" sz="2000" dirty="0" smtClean="0"/>
              <a:t> </a:t>
            </a:r>
            <a:r>
              <a:rPr lang="cs-CZ" sz="2000" dirty="0" err="1" smtClean="0"/>
              <a:t>gern</a:t>
            </a:r>
            <a:r>
              <a:rPr lang="cs-CZ" sz="2000" dirty="0" smtClean="0"/>
              <a:t>?</a:t>
            </a:r>
          </a:p>
          <a:p>
            <a:pPr marL="0" indent="0">
              <a:buNone/>
            </a:pPr>
            <a:r>
              <a:rPr lang="cs-CZ" sz="2000" dirty="0" err="1" smtClean="0"/>
              <a:t>Mein</a:t>
            </a:r>
            <a:r>
              <a:rPr lang="cs-CZ" sz="2000" dirty="0" smtClean="0"/>
              <a:t> </a:t>
            </a:r>
            <a:r>
              <a:rPr lang="cs-CZ" sz="2000" dirty="0" err="1" smtClean="0"/>
              <a:t>Bruder</a:t>
            </a:r>
            <a:r>
              <a:rPr lang="cs-CZ" sz="2000" dirty="0" smtClean="0"/>
              <a:t> </a:t>
            </a:r>
            <a:r>
              <a:rPr lang="cs-CZ" sz="2000" dirty="0" err="1" smtClean="0"/>
              <a:t>lern</a:t>
            </a:r>
            <a:r>
              <a:rPr lang="cs-CZ" sz="2000" dirty="0" smtClean="0"/>
              <a:t>_ </a:t>
            </a:r>
            <a:r>
              <a:rPr lang="cs-CZ" sz="2000" dirty="0" err="1" smtClean="0"/>
              <a:t>Deutsch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err="1" smtClean="0"/>
              <a:t>Ihr</a:t>
            </a:r>
            <a:r>
              <a:rPr lang="cs-CZ" sz="2000" dirty="0" smtClean="0"/>
              <a:t> </a:t>
            </a:r>
            <a:r>
              <a:rPr lang="cs-CZ" sz="2000" dirty="0" err="1" smtClean="0"/>
              <a:t>rechn</a:t>
            </a:r>
            <a:r>
              <a:rPr lang="cs-CZ" sz="2000" dirty="0" smtClean="0"/>
              <a:t>_ </a:t>
            </a:r>
            <a:r>
              <a:rPr lang="cs-CZ" sz="2000" dirty="0" err="1" smtClean="0"/>
              <a:t>ganz</a:t>
            </a:r>
            <a:r>
              <a:rPr lang="cs-CZ" sz="2000" dirty="0" smtClean="0"/>
              <a:t> gut.</a:t>
            </a:r>
          </a:p>
          <a:p>
            <a:pPr marL="0" indent="0">
              <a:buNone/>
            </a:pPr>
            <a:r>
              <a:rPr lang="cs-CZ" sz="2000" dirty="0" err="1" smtClean="0"/>
              <a:t>Wer</a:t>
            </a:r>
            <a:r>
              <a:rPr lang="cs-CZ" sz="2000" dirty="0" smtClean="0"/>
              <a:t> </a:t>
            </a:r>
            <a:r>
              <a:rPr lang="cs-CZ" sz="2000" dirty="0" err="1" smtClean="0"/>
              <a:t>sag</a:t>
            </a:r>
            <a:r>
              <a:rPr lang="cs-CZ" sz="2000" dirty="0" smtClean="0"/>
              <a:t>_ </a:t>
            </a:r>
            <a:r>
              <a:rPr lang="cs-CZ" sz="2000" dirty="0" err="1" smtClean="0"/>
              <a:t>das</a:t>
            </a:r>
            <a:r>
              <a:rPr lang="cs-CZ" sz="2000" dirty="0" smtClean="0"/>
              <a:t>?</a:t>
            </a:r>
          </a:p>
          <a:p>
            <a:pPr marL="0" indent="0">
              <a:buNone/>
            </a:pPr>
            <a:r>
              <a:rPr lang="cs-CZ" sz="2000" dirty="0" smtClean="0"/>
              <a:t>Dana </a:t>
            </a:r>
            <a:r>
              <a:rPr lang="cs-CZ" sz="2000" dirty="0" err="1" smtClean="0"/>
              <a:t>und</a:t>
            </a:r>
            <a:r>
              <a:rPr lang="cs-CZ" sz="2000" dirty="0" smtClean="0"/>
              <a:t> Milan </a:t>
            </a:r>
            <a:r>
              <a:rPr lang="cs-CZ" sz="2000" dirty="0" err="1" smtClean="0"/>
              <a:t>koch</a:t>
            </a:r>
            <a:r>
              <a:rPr lang="cs-CZ" sz="2000" dirty="0" smtClean="0"/>
              <a:t>_ in der </a:t>
            </a:r>
            <a:r>
              <a:rPr lang="cs-CZ" sz="2000" dirty="0" err="1" smtClean="0"/>
              <a:t>Schule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err="1" smtClean="0"/>
              <a:t>Ich</a:t>
            </a:r>
            <a:r>
              <a:rPr lang="cs-CZ" sz="2000" dirty="0" smtClean="0"/>
              <a:t> </a:t>
            </a:r>
            <a:r>
              <a:rPr lang="cs-CZ" sz="2000" dirty="0" err="1" smtClean="0"/>
              <a:t>reit</a:t>
            </a:r>
            <a:r>
              <a:rPr lang="cs-CZ" sz="2000" dirty="0" smtClean="0"/>
              <a:t>_ </a:t>
            </a:r>
            <a:r>
              <a:rPr lang="cs-CZ" sz="2000" dirty="0" err="1" smtClean="0"/>
              <a:t>am</a:t>
            </a:r>
            <a:r>
              <a:rPr lang="cs-CZ" sz="2000" dirty="0" smtClean="0"/>
              <a:t> </a:t>
            </a:r>
            <a:r>
              <a:rPr lang="cs-CZ" sz="2000" dirty="0" err="1" smtClean="0"/>
              <a:t>Montag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err="1" smtClean="0"/>
              <a:t>Du</a:t>
            </a:r>
            <a:r>
              <a:rPr lang="cs-CZ" sz="2000" dirty="0" smtClean="0"/>
              <a:t> </a:t>
            </a:r>
            <a:r>
              <a:rPr lang="cs-CZ" sz="2000" dirty="0" err="1" smtClean="0"/>
              <a:t>rechn</a:t>
            </a:r>
            <a:r>
              <a:rPr lang="cs-CZ" sz="2000" dirty="0" smtClean="0"/>
              <a:t>_ </a:t>
            </a:r>
            <a:r>
              <a:rPr lang="cs-CZ" sz="2000" dirty="0" err="1" smtClean="0"/>
              <a:t>sehr</a:t>
            </a:r>
            <a:r>
              <a:rPr lang="cs-CZ" sz="2000" dirty="0" smtClean="0"/>
              <a:t> gut.</a:t>
            </a:r>
          </a:p>
          <a:p>
            <a:pPr marL="0" indent="0">
              <a:buNone/>
            </a:pPr>
            <a:r>
              <a:rPr lang="cs-CZ" sz="2000" dirty="0" smtClean="0"/>
              <a:t>Dana </a:t>
            </a:r>
            <a:r>
              <a:rPr lang="cs-CZ" sz="2000" dirty="0" err="1" smtClean="0"/>
              <a:t>wander</a:t>
            </a:r>
            <a:r>
              <a:rPr lang="cs-CZ" sz="2000" dirty="0" smtClean="0"/>
              <a:t>_ </a:t>
            </a:r>
            <a:r>
              <a:rPr lang="cs-CZ" sz="2000" dirty="0" err="1" smtClean="0"/>
              <a:t>und</a:t>
            </a:r>
            <a:r>
              <a:rPr lang="cs-CZ" sz="2000" dirty="0" smtClean="0"/>
              <a:t> </a:t>
            </a:r>
            <a:r>
              <a:rPr lang="cs-CZ" sz="2000" dirty="0" err="1" smtClean="0"/>
              <a:t>fotografiert</a:t>
            </a:r>
            <a:r>
              <a:rPr lang="cs-CZ" sz="2000" dirty="0" smtClean="0"/>
              <a:t> </a:t>
            </a:r>
            <a:r>
              <a:rPr lang="cs-CZ" sz="2000" dirty="0" err="1" smtClean="0"/>
              <a:t>gern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err="1" smtClean="0"/>
              <a:t>Du</a:t>
            </a:r>
            <a:r>
              <a:rPr lang="cs-CZ" sz="2000" dirty="0" smtClean="0"/>
              <a:t> </a:t>
            </a:r>
            <a:r>
              <a:rPr lang="cs-CZ" sz="2000" dirty="0" err="1" smtClean="0"/>
              <a:t>arbeit</a:t>
            </a:r>
            <a:r>
              <a:rPr lang="cs-CZ" sz="2000" dirty="0" smtClean="0"/>
              <a:t>_ </a:t>
            </a:r>
            <a:r>
              <a:rPr lang="cs-CZ" sz="2000" dirty="0" err="1" smtClean="0"/>
              <a:t>auch</a:t>
            </a:r>
            <a:r>
              <a:rPr lang="cs-CZ" sz="2000" dirty="0" smtClean="0"/>
              <a:t> </a:t>
            </a:r>
            <a:r>
              <a:rPr lang="cs-CZ" sz="2000" dirty="0" err="1" smtClean="0"/>
              <a:t>sehr</a:t>
            </a:r>
            <a:r>
              <a:rPr lang="cs-CZ" sz="2000" dirty="0" smtClean="0"/>
              <a:t> gut.</a:t>
            </a:r>
          </a:p>
          <a:p>
            <a:pPr marL="0" indent="0">
              <a:buNone/>
            </a:pPr>
            <a:r>
              <a:rPr lang="cs-CZ" sz="2000" dirty="0" err="1" smtClean="0"/>
              <a:t>Ihr</a:t>
            </a:r>
            <a:r>
              <a:rPr lang="cs-CZ" sz="2000" dirty="0" smtClean="0"/>
              <a:t> </a:t>
            </a:r>
            <a:r>
              <a:rPr lang="cs-CZ" sz="2000" dirty="0" err="1" smtClean="0"/>
              <a:t>mal</a:t>
            </a:r>
            <a:r>
              <a:rPr lang="cs-CZ" sz="2000" dirty="0" smtClean="0"/>
              <a:t>_ </a:t>
            </a:r>
            <a:r>
              <a:rPr lang="cs-CZ" sz="2000" dirty="0" err="1" smtClean="0"/>
              <a:t>sehr</a:t>
            </a:r>
            <a:r>
              <a:rPr lang="cs-CZ" sz="2000" dirty="0" smtClean="0"/>
              <a:t> </a:t>
            </a:r>
            <a:r>
              <a:rPr lang="cs-CZ" sz="2000" dirty="0" err="1" smtClean="0"/>
              <a:t>schön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err="1" smtClean="0"/>
              <a:t>Am</a:t>
            </a:r>
            <a:r>
              <a:rPr lang="cs-CZ" sz="2000" dirty="0" smtClean="0"/>
              <a:t> </a:t>
            </a:r>
            <a:r>
              <a:rPr lang="cs-CZ" sz="2000" dirty="0" err="1" smtClean="0"/>
              <a:t>Dienstag</a:t>
            </a:r>
            <a:r>
              <a:rPr lang="cs-CZ" sz="2000" dirty="0" smtClean="0"/>
              <a:t> </a:t>
            </a:r>
            <a:r>
              <a:rPr lang="cs-CZ" sz="2000" dirty="0" err="1" smtClean="0"/>
              <a:t>turn</a:t>
            </a:r>
            <a:r>
              <a:rPr lang="cs-CZ" sz="2000" dirty="0" smtClean="0"/>
              <a:t>_ </a:t>
            </a:r>
            <a:r>
              <a:rPr lang="cs-CZ" sz="2000" dirty="0" err="1" smtClean="0"/>
              <a:t>er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err="1" smtClean="0"/>
              <a:t>Mein</a:t>
            </a:r>
            <a:r>
              <a:rPr lang="cs-CZ" sz="2000" dirty="0" smtClean="0"/>
              <a:t> Vater </a:t>
            </a:r>
            <a:r>
              <a:rPr lang="cs-CZ" sz="2000" dirty="0" err="1" smtClean="0"/>
              <a:t>und</a:t>
            </a:r>
            <a:r>
              <a:rPr lang="cs-CZ" sz="2000" dirty="0" smtClean="0"/>
              <a:t> </a:t>
            </a:r>
            <a:r>
              <a:rPr lang="cs-CZ" sz="2000" dirty="0" err="1" smtClean="0"/>
              <a:t>mein</a:t>
            </a:r>
            <a:r>
              <a:rPr lang="cs-CZ" sz="2000" dirty="0" smtClean="0"/>
              <a:t> </a:t>
            </a:r>
            <a:r>
              <a:rPr lang="cs-CZ" sz="2000" dirty="0" err="1" smtClean="0"/>
              <a:t>Onkel</a:t>
            </a:r>
            <a:r>
              <a:rPr lang="cs-CZ" sz="2000" dirty="0" smtClean="0"/>
              <a:t> </a:t>
            </a:r>
            <a:r>
              <a:rPr lang="cs-CZ" sz="2000" dirty="0" err="1" smtClean="0"/>
              <a:t>arbeit</a:t>
            </a:r>
            <a:r>
              <a:rPr lang="cs-CZ" sz="2000" dirty="0" smtClean="0"/>
              <a:t>_ </a:t>
            </a:r>
            <a:r>
              <a:rPr lang="cs-CZ" sz="2000" dirty="0" err="1" smtClean="0"/>
              <a:t>zusammen</a:t>
            </a:r>
            <a:r>
              <a:rPr lang="cs-CZ" sz="2000" dirty="0" smtClean="0"/>
              <a:t>.	</a:t>
            </a:r>
          </a:p>
          <a:p>
            <a:pPr marL="0" indent="0">
              <a:buNone/>
            </a:pPr>
            <a:r>
              <a:rPr lang="cs-CZ" sz="2000" dirty="0" err="1" smtClean="0"/>
              <a:t>Bad</a:t>
            </a:r>
            <a:r>
              <a:rPr lang="cs-CZ" sz="2000" dirty="0" smtClean="0"/>
              <a:t>_ </a:t>
            </a:r>
            <a:r>
              <a:rPr lang="cs-CZ" sz="2000" dirty="0" err="1" smtClean="0"/>
              <a:t>du</a:t>
            </a:r>
            <a:r>
              <a:rPr lang="cs-CZ" sz="2000" dirty="0" smtClean="0"/>
              <a:t> </a:t>
            </a:r>
            <a:r>
              <a:rPr lang="cs-CZ" sz="2000" dirty="0" err="1" smtClean="0"/>
              <a:t>zu</a:t>
            </a:r>
            <a:r>
              <a:rPr lang="cs-CZ" sz="2000" dirty="0" smtClean="0"/>
              <a:t> </a:t>
            </a:r>
            <a:r>
              <a:rPr lang="cs-CZ" sz="2000" dirty="0" err="1" smtClean="0"/>
              <a:t>Hause</a:t>
            </a:r>
            <a:r>
              <a:rPr lang="cs-CZ" sz="2000" dirty="0" smtClean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7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b="1" dirty="0" smtClean="0">
                <a:latin typeface="+mn-lt"/>
              </a:rPr>
              <a:t>Řešení.</a:t>
            </a:r>
            <a:endParaRPr lang="cs-CZ" sz="2400" b="1" dirty="0">
              <a:latin typeface="+mn-lt"/>
            </a:endParaRPr>
          </a:p>
        </p:txBody>
      </p:sp>
      <p:sp>
        <p:nvSpPr>
          <p:cNvPr id="22530" name="Zástupný symbol pro obsah 7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9377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err="1" smtClean="0"/>
              <a:t>Was</a:t>
            </a:r>
            <a:r>
              <a:rPr lang="cs-CZ" sz="2000" dirty="0" smtClean="0"/>
              <a:t> </a:t>
            </a:r>
            <a:r>
              <a:rPr lang="cs-CZ" sz="2000" dirty="0" err="1" smtClean="0"/>
              <a:t>mal</a:t>
            </a:r>
            <a:r>
              <a:rPr lang="cs-CZ" sz="2000" dirty="0" err="1" smtClean="0">
                <a:solidFill>
                  <a:srgbClr val="FF0000"/>
                </a:solidFill>
              </a:rPr>
              <a:t>st</a:t>
            </a:r>
            <a:r>
              <a:rPr lang="cs-CZ" sz="2000" dirty="0" smtClean="0"/>
              <a:t> </a:t>
            </a:r>
            <a:r>
              <a:rPr lang="cs-CZ" sz="2000" dirty="0" err="1" smtClean="0"/>
              <a:t>du</a:t>
            </a:r>
            <a:r>
              <a:rPr lang="cs-CZ" sz="2000" dirty="0" smtClean="0"/>
              <a:t> </a:t>
            </a:r>
            <a:r>
              <a:rPr lang="cs-CZ" sz="2000" dirty="0" err="1" smtClean="0"/>
              <a:t>gern</a:t>
            </a:r>
            <a:r>
              <a:rPr lang="cs-CZ" sz="2000" dirty="0" smtClean="0"/>
              <a:t>?</a:t>
            </a:r>
          </a:p>
          <a:p>
            <a:pPr marL="0" indent="0">
              <a:buNone/>
            </a:pPr>
            <a:r>
              <a:rPr lang="cs-CZ" sz="2000" dirty="0" err="1" smtClean="0"/>
              <a:t>Mein</a:t>
            </a:r>
            <a:r>
              <a:rPr lang="cs-CZ" sz="2000" dirty="0" smtClean="0"/>
              <a:t> </a:t>
            </a:r>
            <a:r>
              <a:rPr lang="cs-CZ" sz="2000" dirty="0" err="1" smtClean="0"/>
              <a:t>Bruder</a:t>
            </a:r>
            <a:r>
              <a:rPr lang="cs-CZ" sz="2000" dirty="0" smtClean="0"/>
              <a:t> </a:t>
            </a:r>
            <a:r>
              <a:rPr lang="cs-CZ" sz="2000" dirty="0" err="1" smtClean="0"/>
              <a:t>lern</a:t>
            </a:r>
            <a:r>
              <a:rPr lang="cs-CZ" sz="2000" dirty="0" err="1" smtClean="0">
                <a:solidFill>
                  <a:srgbClr val="FF0000"/>
                </a:solidFill>
              </a:rPr>
              <a:t>t</a:t>
            </a:r>
            <a:r>
              <a:rPr lang="cs-CZ" sz="2000" dirty="0" smtClean="0"/>
              <a:t> </a:t>
            </a:r>
            <a:r>
              <a:rPr lang="cs-CZ" sz="2000" dirty="0" err="1" smtClean="0"/>
              <a:t>Deutsch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err="1" smtClean="0"/>
              <a:t>Ihr</a:t>
            </a:r>
            <a:r>
              <a:rPr lang="cs-CZ" sz="2000" dirty="0" smtClean="0"/>
              <a:t> </a:t>
            </a:r>
            <a:r>
              <a:rPr lang="cs-CZ" sz="2000" dirty="0" err="1" smtClean="0"/>
              <a:t>rechn</a:t>
            </a:r>
            <a:r>
              <a:rPr lang="cs-CZ" sz="2000" dirty="0" err="1" smtClean="0">
                <a:solidFill>
                  <a:srgbClr val="FF0000"/>
                </a:solidFill>
              </a:rPr>
              <a:t>et</a:t>
            </a:r>
            <a:r>
              <a:rPr lang="cs-CZ" sz="2000" dirty="0" smtClean="0"/>
              <a:t> </a:t>
            </a:r>
            <a:r>
              <a:rPr lang="cs-CZ" sz="2000" dirty="0" err="1" smtClean="0"/>
              <a:t>ganz</a:t>
            </a:r>
            <a:r>
              <a:rPr lang="cs-CZ" sz="2000" dirty="0" smtClean="0"/>
              <a:t> gut.</a:t>
            </a:r>
          </a:p>
          <a:p>
            <a:pPr marL="0" indent="0">
              <a:buNone/>
            </a:pPr>
            <a:r>
              <a:rPr lang="cs-CZ" sz="2000" dirty="0" err="1" smtClean="0"/>
              <a:t>Wer</a:t>
            </a:r>
            <a:r>
              <a:rPr lang="cs-CZ" sz="2000" dirty="0" smtClean="0"/>
              <a:t> </a:t>
            </a:r>
            <a:r>
              <a:rPr lang="cs-CZ" sz="2000" dirty="0" err="1" smtClean="0"/>
              <a:t>sag</a:t>
            </a:r>
            <a:r>
              <a:rPr lang="cs-CZ" sz="2000" dirty="0" err="1" smtClean="0">
                <a:solidFill>
                  <a:srgbClr val="FF0000"/>
                </a:solidFill>
              </a:rPr>
              <a:t>t</a:t>
            </a:r>
            <a:r>
              <a:rPr lang="cs-CZ" sz="2000" dirty="0" smtClean="0"/>
              <a:t> </a:t>
            </a:r>
            <a:r>
              <a:rPr lang="cs-CZ" sz="2000" dirty="0" err="1" smtClean="0"/>
              <a:t>das</a:t>
            </a:r>
            <a:r>
              <a:rPr lang="cs-CZ" sz="2000" dirty="0" smtClean="0"/>
              <a:t>?</a:t>
            </a:r>
          </a:p>
          <a:p>
            <a:pPr marL="0" indent="0">
              <a:buNone/>
            </a:pPr>
            <a:r>
              <a:rPr lang="cs-CZ" sz="2000" dirty="0" smtClean="0"/>
              <a:t>Dana </a:t>
            </a:r>
            <a:r>
              <a:rPr lang="cs-CZ" sz="2000" dirty="0" err="1" smtClean="0"/>
              <a:t>und</a:t>
            </a:r>
            <a:r>
              <a:rPr lang="cs-CZ" sz="2000" dirty="0" smtClean="0"/>
              <a:t> Milan </a:t>
            </a:r>
            <a:r>
              <a:rPr lang="cs-CZ" sz="2000" dirty="0" err="1" smtClean="0"/>
              <a:t>koch</a:t>
            </a:r>
            <a:r>
              <a:rPr lang="cs-CZ" sz="2000" dirty="0" err="1" smtClean="0">
                <a:solidFill>
                  <a:srgbClr val="FF0000"/>
                </a:solidFill>
              </a:rPr>
              <a:t>en</a:t>
            </a:r>
            <a:r>
              <a:rPr lang="cs-CZ" sz="2000" dirty="0" smtClean="0"/>
              <a:t> in der </a:t>
            </a:r>
            <a:r>
              <a:rPr lang="cs-CZ" sz="2000" dirty="0" err="1" smtClean="0"/>
              <a:t>Schule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err="1" smtClean="0"/>
              <a:t>Ich</a:t>
            </a:r>
            <a:r>
              <a:rPr lang="cs-CZ" sz="2000" dirty="0" smtClean="0"/>
              <a:t> </a:t>
            </a:r>
            <a:r>
              <a:rPr lang="cs-CZ" sz="2000" dirty="0" err="1" smtClean="0"/>
              <a:t>reit</a:t>
            </a:r>
            <a:r>
              <a:rPr lang="cs-CZ" sz="2000" dirty="0" err="1" smtClean="0">
                <a:solidFill>
                  <a:srgbClr val="FF0000"/>
                </a:solidFill>
              </a:rPr>
              <a:t>e</a:t>
            </a:r>
            <a:r>
              <a:rPr lang="cs-CZ" sz="2000" dirty="0" smtClean="0"/>
              <a:t> </a:t>
            </a:r>
            <a:r>
              <a:rPr lang="cs-CZ" sz="2000" dirty="0" err="1" smtClean="0"/>
              <a:t>am</a:t>
            </a:r>
            <a:r>
              <a:rPr lang="cs-CZ" sz="2000" dirty="0" smtClean="0"/>
              <a:t> </a:t>
            </a:r>
            <a:r>
              <a:rPr lang="cs-CZ" sz="2000" dirty="0" err="1" smtClean="0"/>
              <a:t>Montag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err="1" smtClean="0"/>
              <a:t>Du</a:t>
            </a:r>
            <a:r>
              <a:rPr lang="cs-CZ" sz="2000" dirty="0" smtClean="0"/>
              <a:t> </a:t>
            </a:r>
            <a:r>
              <a:rPr lang="cs-CZ" sz="2000" dirty="0" err="1" smtClean="0"/>
              <a:t>rechn</a:t>
            </a:r>
            <a:r>
              <a:rPr lang="cs-CZ" sz="2000" dirty="0" err="1" smtClean="0">
                <a:solidFill>
                  <a:srgbClr val="FF0000"/>
                </a:solidFill>
              </a:rPr>
              <a:t>est</a:t>
            </a:r>
            <a:r>
              <a:rPr lang="cs-CZ" sz="2000" dirty="0" smtClean="0"/>
              <a:t> </a:t>
            </a:r>
            <a:r>
              <a:rPr lang="cs-CZ" sz="2000" dirty="0" err="1" smtClean="0"/>
              <a:t>sehr</a:t>
            </a:r>
            <a:r>
              <a:rPr lang="cs-CZ" sz="2000" dirty="0" smtClean="0"/>
              <a:t> gut.</a:t>
            </a:r>
          </a:p>
          <a:p>
            <a:pPr marL="0" indent="0">
              <a:buNone/>
            </a:pPr>
            <a:r>
              <a:rPr lang="cs-CZ" sz="2000" dirty="0" smtClean="0"/>
              <a:t>Dana </a:t>
            </a:r>
            <a:r>
              <a:rPr lang="cs-CZ" sz="2000" dirty="0" err="1" smtClean="0"/>
              <a:t>wander</a:t>
            </a:r>
            <a:r>
              <a:rPr lang="cs-CZ" sz="2000" dirty="0" err="1" smtClean="0">
                <a:solidFill>
                  <a:srgbClr val="FF0000"/>
                </a:solidFill>
              </a:rPr>
              <a:t>t</a:t>
            </a:r>
            <a:r>
              <a:rPr lang="cs-CZ" sz="2000" dirty="0" smtClean="0"/>
              <a:t> </a:t>
            </a:r>
            <a:r>
              <a:rPr lang="cs-CZ" sz="2000" dirty="0" err="1" smtClean="0"/>
              <a:t>und</a:t>
            </a:r>
            <a:r>
              <a:rPr lang="cs-CZ" sz="2000" dirty="0" smtClean="0"/>
              <a:t> </a:t>
            </a:r>
            <a:r>
              <a:rPr lang="cs-CZ" sz="2000" dirty="0" err="1" smtClean="0"/>
              <a:t>fotografiert</a:t>
            </a:r>
            <a:r>
              <a:rPr lang="cs-CZ" sz="2000" dirty="0" smtClean="0"/>
              <a:t> </a:t>
            </a:r>
            <a:r>
              <a:rPr lang="cs-CZ" sz="2000" dirty="0" err="1" smtClean="0"/>
              <a:t>gern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err="1" smtClean="0"/>
              <a:t>Du</a:t>
            </a:r>
            <a:r>
              <a:rPr lang="cs-CZ" sz="2000" dirty="0" smtClean="0"/>
              <a:t> </a:t>
            </a:r>
            <a:r>
              <a:rPr lang="cs-CZ" sz="2000" dirty="0" err="1" smtClean="0"/>
              <a:t>arbeit</a:t>
            </a:r>
            <a:r>
              <a:rPr lang="cs-CZ" sz="2000" dirty="0" err="1" smtClean="0">
                <a:solidFill>
                  <a:srgbClr val="FF0000"/>
                </a:solidFill>
              </a:rPr>
              <a:t>est</a:t>
            </a:r>
            <a:r>
              <a:rPr lang="cs-CZ" sz="2000" dirty="0" smtClean="0"/>
              <a:t> </a:t>
            </a:r>
            <a:r>
              <a:rPr lang="cs-CZ" sz="2000" dirty="0" err="1" smtClean="0"/>
              <a:t>auch</a:t>
            </a:r>
            <a:r>
              <a:rPr lang="cs-CZ" sz="2000" dirty="0" smtClean="0"/>
              <a:t> </a:t>
            </a:r>
            <a:r>
              <a:rPr lang="cs-CZ" sz="2000" dirty="0" err="1" smtClean="0"/>
              <a:t>sehr</a:t>
            </a:r>
            <a:r>
              <a:rPr lang="cs-CZ" sz="2000" dirty="0" smtClean="0"/>
              <a:t> gut.</a:t>
            </a:r>
          </a:p>
          <a:p>
            <a:pPr marL="0" indent="0">
              <a:buNone/>
            </a:pPr>
            <a:r>
              <a:rPr lang="cs-CZ" sz="2000" dirty="0" err="1" smtClean="0"/>
              <a:t>Ihr</a:t>
            </a:r>
            <a:r>
              <a:rPr lang="cs-CZ" sz="2000" dirty="0" smtClean="0"/>
              <a:t> mal</a:t>
            </a:r>
            <a:r>
              <a:rPr lang="cs-CZ" sz="2000" dirty="0" smtClean="0">
                <a:solidFill>
                  <a:srgbClr val="FF0000"/>
                </a:solidFill>
              </a:rPr>
              <a:t>t</a:t>
            </a:r>
            <a:r>
              <a:rPr lang="cs-CZ" sz="2000" dirty="0" smtClean="0"/>
              <a:t> </a:t>
            </a:r>
            <a:r>
              <a:rPr lang="cs-CZ" sz="2000" dirty="0" err="1" smtClean="0"/>
              <a:t>sehr</a:t>
            </a:r>
            <a:r>
              <a:rPr lang="cs-CZ" sz="2000" dirty="0" smtClean="0"/>
              <a:t> </a:t>
            </a:r>
            <a:r>
              <a:rPr lang="cs-CZ" sz="2000" dirty="0" err="1" smtClean="0"/>
              <a:t>schön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err="1" smtClean="0"/>
              <a:t>Am</a:t>
            </a:r>
            <a:r>
              <a:rPr lang="cs-CZ" sz="2000" dirty="0" smtClean="0"/>
              <a:t> </a:t>
            </a:r>
            <a:r>
              <a:rPr lang="cs-CZ" sz="2000" dirty="0" err="1" smtClean="0"/>
              <a:t>Dienstag</a:t>
            </a:r>
            <a:r>
              <a:rPr lang="cs-CZ" sz="2000" dirty="0" smtClean="0"/>
              <a:t> </a:t>
            </a:r>
            <a:r>
              <a:rPr lang="cs-CZ" sz="2000" dirty="0" err="1" smtClean="0"/>
              <a:t>turn</a:t>
            </a:r>
            <a:r>
              <a:rPr lang="cs-CZ" sz="2000" dirty="0" err="1" smtClean="0">
                <a:solidFill>
                  <a:srgbClr val="FF0000"/>
                </a:solidFill>
              </a:rPr>
              <a:t>t</a:t>
            </a:r>
            <a:r>
              <a:rPr lang="cs-CZ" sz="2000" dirty="0" smtClean="0"/>
              <a:t> </a:t>
            </a:r>
            <a:r>
              <a:rPr lang="cs-CZ" sz="2000" dirty="0" err="1" smtClean="0"/>
              <a:t>er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err="1" smtClean="0"/>
              <a:t>Mein</a:t>
            </a:r>
            <a:r>
              <a:rPr lang="cs-CZ" sz="2000" dirty="0" smtClean="0"/>
              <a:t> Vater </a:t>
            </a:r>
            <a:r>
              <a:rPr lang="cs-CZ" sz="2000" dirty="0" err="1" smtClean="0"/>
              <a:t>und</a:t>
            </a:r>
            <a:r>
              <a:rPr lang="cs-CZ" sz="2000" dirty="0" smtClean="0"/>
              <a:t> </a:t>
            </a:r>
            <a:r>
              <a:rPr lang="cs-CZ" sz="2000" dirty="0" err="1" smtClean="0"/>
              <a:t>mein</a:t>
            </a:r>
            <a:r>
              <a:rPr lang="cs-CZ" sz="2000" dirty="0" smtClean="0"/>
              <a:t> </a:t>
            </a:r>
            <a:r>
              <a:rPr lang="cs-CZ" sz="2000" dirty="0" err="1" smtClean="0"/>
              <a:t>Onkel</a:t>
            </a:r>
            <a:r>
              <a:rPr lang="cs-CZ" sz="2000" dirty="0" smtClean="0"/>
              <a:t> </a:t>
            </a:r>
            <a:r>
              <a:rPr lang="cs-CZ" sz="2000" dirty="0" err="1" smtClean="0"/>
              <a:t>arbeit</a:t>
            </a:r>
            <a:r>
              <a:rPr lang="cs-CZ" sz="2000" dirty="0" err="1" smtClean="0">
                <a:solidFill>
                  <a:srgbClr val="FF0000"/>
                </a:solidFill>
              </a:rPr>
              <a:t>en</a:t>
            </a:r>
            <a:r>
              <a:rPr lang="cs-CZ" sz="2000" dirty="0" smtClean="0"/>
              <a:t> </a:t>
            </a:r>
            <a:r>
              <a:rPr lang="cs-CZ" sz="2000" dirty="0" err="1" smtClean="0"/>
              <a:t>zusammen</a:t>
            </a:r>
            <a:r>
              <a:rPr lang="cs-CZ" sz="2000" dirty="0" smtClean="0"/>
              <a:t>.	</a:t>
            </a:r>
          </a:p>
          <a:p>
            <a:pPr marL="0" indent="0">
              <a:buNone/>
            </a:pPr>
            <a:r>
              <a:rPr lang="cs-CZ" sz="2000" dirty="0" err="1" smtClean="0"/>
              <a:t>Bad</a:t>
            </a:r>
            <a:r>
              <a:rPr lang="cs-CZ" sz="2000" dirty="0" err="1" smtClean="0">
                <a:solidFill>
                  <a:srgbClr val="FF0000"/>
                </a:solidFill>
              </a:rPr>
              <a:t>est</a:t>
            </a:r>
            <a:r>
              <a:rPr lang="cs-CZ" sz="2000" dirty="0" smtClean="0"/>
              <a:t> </a:t>
            </a:r>
            <a:r>
              <a:rPr lang="cs-CZ" sz="2000" dirty="0" err="1" smtClean="0"/>
              <a:t>du</a:t>
            </a:r>
            <a:r>
              <a:rPr lang="cs-CZ" sz="2000" dirty="0" smtClean="0"/>
              <a:t> </a:t>
            </a:r>
            <a:r>
              <a:rPr lang="cs-CZ" sz="2000" dirty="0" err="1" smtClean="0"/>
              <a:t>zu</a:t>
            </a:r>
            <a:r>
              <a:rPr lang="cs-CZ" sz="2000" dirty="0" smtClean="0"/>
              <a:t> </a:t>
            </a:r>
            <a:r>
              <a:rPr lang="cs-CZ" sz="2000" dirty="0" err="1" smtClean="0"/>
              <a:t>Hause</a:t>
            </a:r>
            <a:r>
              <a:rPr lang="cs-CZ" sz="2000" dirty="0" smtClean="0"/>
              <a:t>?</a:t>
            </a:r>
          </a:p>
          <a:p>
            <a:pPr marL="0" indent="0">
              <a:buFont typeface="Arial" charset="0"/>
              <a:buNone/>
            </a:pPr>
            <a:endParaRPr lang="cs-CZ" sz="2000" b="1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171</Words>
  <Application>Microsoft Office PowerPoint</Application>
  <PresentationFormat>Předvádění na obrazovce (4:3)</PresentationFormat>
  <Paragraphs>68</Paragraphs>
  <Slides>5</Slides>
  <Notes>4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systému Office</vt:lpstr>
      <vt:lpstr>Dokument aplikace Microsoft Office Word</vt:lpstr>
      <vt:lpstr>Snímek 1</vt:lpstr>
      <vt:lpstr>Časování pravidelných sloves</vt:lpstr>
      <vt:lpstr>Časování pravidelných sloves</vt:lpstr>
      <vt:lpstr>Doplň správné koncovky.</vt:lpstr>
      <vt:lpstr>Řešení.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Honza</dc:creator>
  <cp:lastModifiedBy>jan.kozderka</cp:lastModifiedBy>
  <cp:revision>20</cp:revision>
  <dcterms:created xsi:type="dcterms:W3CDTF">2014-04-02T06:51:02Z</dcterms:created>
  <dcterms:modified xsi:type="dcterms:W3CDTF">2014-04-29T12:24:31Z</dcterms:modified>
</cp:coreProperties>
</file>