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59" r:id="rId5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E9E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6" autoAdjust="0"/>
    <p:restoredTop sz="94660"/>
  </p:normalViewPr>
  <p:slideViewPr>
    <p:cSldViewPr snapToGrid="0">
      <p:cViewPr varScale="1">
        <p:scale>
          <a:sx n="74" d="100"/>
          <a:sy n="74" d="100"/>
        </p:scale>
        <p:origin x="-582" y="-1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713817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110202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93462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038723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86084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241001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81914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97799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338996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69598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49788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0">
              <a:schemeClr val="accent1">
                <a:lumMod val="45000"/>
                <a:lumOff val="55000"/>
              </a:schemeClr>
            </a:gs>
            <a:gs pos="21000">
              <a:schemeClr val="accent1">
                <a:lumMod val="45000"/>
                <a:lumOff val="55000"/>
              </a:schemeClr>
            </a:gs>
            <a:gs pos="43000">
              <a:srgbClr val="BED8EE"/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C73A5E-676A-44CF-90EB-B9FCCF30B972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66035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712609180"/>
              </p:ext>
            </p:extLst>
          </p:nvPr>
        </p:nvGraphicFramePr>
        <p:xfrm>
          <a:off x="3235325" y="338138"/>
          <a:ext cx="5654675" cy="6175375"/>
        </p:xfrm>
        <a:graphic>
          <a:graphicData uri="http://schemas.openxmlformats.org/presentationml/2006/ole">
            <p:oleObj spid="_x0000_s1033" name="Dokument" r:id="rId3" imgW="5889940" imgH="6442724" progId="Word.Document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615955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b="1" dirty="0" smtClean="0"/>
              <a:t>Sein - být</a:t>
            </a:r>
            <a:endParaRPr lang="cs-CZ" sz="32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/>
              <a:t>I</a:t>
            </a:r>
            <a:r>
              <a:rPr lang="cs-CZ" dirty="0" err="1" smtClean="0"/>
              <a:t>ch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bin</a:t>
            </a:r>
            <a:r>
              <a:rPr lang="cs-CZ" dirty="0" smtClean="0"/>
              <a:t> Hans.</a:t>
            </a:r>
          </a:p>
          <a:p>
            <a:endParaRPr lang="cs-CZ" dirty="0"/>
          </a:p>
          <a:p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bist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 </a:t>
            </a:r>
            <a:r>
              <a:rPr lang="cs-CZ" dirty="0" err="1" smtClean="0"/>
              <a:t>klein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Er</a:t>
            </a:r>
          </a:p>
          <a:p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ist</a:t>
            </a:r>
            <a:r>
              <a:rPr lang="cs-CZ" dirty="0" smtClean="0"/>
              <a:t> </a:t>
            </a:r>
            <a:r>
              <a:rPr lang="cs-CZ" dirty="0" err="1" smtClean="0"/>
              <a:t>gro</a:t>
            </a:r>
            <a:r>
              <a:rPr lang="el-GR" dirty="0" smtClean="0"/>
              <a:t>β</a:t>
            </a:r>
            <a:r>
              <a:rPr lang="cs-CZ" dirty="0" smtClean="0"/>
              <a:t>.</a:t>
            </a:r>
          </a:p>
          <a:p>
            <a:r>
              <a:rPr lang="cs-CZ" dirty="0" smtClean="0"/>
              <a:t>Es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sind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dirty="0" err="1" smtClean="0"/>
              <a:t>Hause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/>
              <a:t>I</a:t>
            </a:r>
            <a:r>
              <a:rPr lang="cs-CZ" dirty="0" err="1" smtClean="0"/>
              <a:t>hr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seid</a:t>
            </a:r>
            <a:r>
              <a:rPr lang="cs-CZ" dirty="0" smtClean="0"/>
              <a:t> in der </a:t>
            </a:r>
            <a:r>
              <a:rPr lang="cs-CZ" dirty="0" err="1" smtClean="0"/>
              <a:t>Schule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sind</a:t>
            </a:r>
            <a:r>
              <a:rPr lang="cs-CZ" dirty="0" smtClean="0"/>
              <a:t> </a:t>
            </a:r>
            <a:r>
              <a:rPr lang="cs-CZ" dirty="0" err="1" smtClean="0"/>
              <a:t>hier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73354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uiExpand="1" build="p"/>
      <p:bldP spid="9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838200" y="141668"/>
            <a:ext cx="10515600" cy="995229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/>
              <a:t>Doplň správný tvar slovesa </a:t>
            </a:r>
            <a:r>
              <a:rPr lang="cs-CZ" sz="3200" b="1" dirty="0" err="1" smtClean="0"/>
              <a:t>sein</a:t>
            </a:r>
            <a:endParaRPr lang="cs-CZ" sz="32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752341" y="1136897"/>
            <a:ext cx="10515600" cy="5457086"/>
          </a:xfrm>
        </p:spPr>
        <p:txBody>
          <a:bodyPr>
            <a:normAutofit fontScale="92500" lnSpcReduction="10000"/>
          </a:bodyPr>
          <a:lstStyle/>
          <a:p>
            <a:r>
              <a:rPr lang="cs-CZ" dirty="0" err="1" smtClean="0"/>
              <a:t>Wer</a:t>
            </a:r>
            <a:r>
              <a:rPr lang="cs-CZ" dirty="0" smtClean="0"/>
              <a:t> ______ </a:t>
            </a:r>
            <a:r>
              <a:rPr lang="cs-CZ" dirty="0" err="1" smtClean="0"/>
              <a:t>das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Ich</a:t>
            </a:r>
            <a:r>
              <a:rPr lang="cs-CZ" dirty="0" smtClean="0"/>
              <a:t> ______ </a:t>
            </a:r>
            <a:r>
              <a:rPr lang="cs-CZ" dirty="0" err="1" smtClean="0"/>
              <a:t>Gitti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Heute</a:t>
            </a:r>
            <a:r>
              <a:rPr lang="cs-CZ" dirty="0" smtClean="0"/>
              <a:t> ______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dirty="0" err="1" smtClean="0"/>
              <a:t>Hause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Wer</a:t>
            </a:r>
            <a:r>
              <a:rPr lang="cs-CZ" dirty="0" smtClean="0"/>
              <a:t> ______ </a:t>
            </a:r>
            <a:r>
              <a:rPr lang="cs-CZ" dirty="0" err="1" smtClean="0"/>
              <a:t>du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Das</a:t>
            </a:r>
            <a:r>
              <a:rPr lang="cs-CZ" dirty="0" smtClean="0"/>
              <a:t> ______ </a:t>
            </a:r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Hund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Wo</a:t>
            </a:r>
            <a:r>
              <a:rPr lang="cs-CZ" dirty="0" smtClean="0"/>
              <a:t> ______ </a:t>
            </a: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/>
              <a:t>morgen</a:t>
            </a:r>
            <a:r>
              <a:rPr lang="cs-CZ" dirty="0" smtClean="0"/>
              <a:t>?</a:t>
            </a:r>
          </a:p>
          <a:p>
            <a:r>
              <a:rPr lang="cs-CZ" dirty="0" smtClean="0"/>
              <a:t>Die </a:t>
            </a:r>
            <a:r>
              <a:rPr lang="cs-CZ" dirty="0" err="1" smtClean="0"/>
              <a:t>Tasche</a:t>
            </a:r>
            <a:r>
              <a:rPr lang="cs-CZ" dirty="0" smtClean="0"/>
              <a:t> ______ rot.</a:t>
            </a:r>
          </a:p>
          <a:p>
            <a:r>
              <a:rPr lang="cs-CZ" dirty="0" err="1" smtClean="0"/>
              <a:t>Oma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Opa ______ </a:t>
            </a:r>
            <a:r>
              <a:rPr lang="cs-CZ" dirty="0" err="1" smtClean="0"/>
              <a:t>schon</a:t>
            </a:r>
            <a:r>
              <a:rPr lang="cs-CZ" dirty="0" smtClean="0"/>
              <a:t> da.</a:t>
            </a:r>
          </a:p>
          <a:p>
            <a:r>
              <a:rPr lang="cs-CZ" dirty="0" err="1" smtClean="0"/>
              <a:t>Wie</a:t>
            </a:r>
            <a:r>
              <a:rPr lang="cs-CZ" dirty="0" smtClean="0"/>
              <a:t> alt ______ </a:t>
            </a:r>
            <a:r>
              <a:rPr lang="cs-CZ" dirty="0" err="1" smtClean="0"/>
              <a:t>du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Meine</a:t>
            </a:r>
            <a:r>
              <a:rPr lang="cs-CZ" dirty="0" smtClean="0"/>
              <a:t> </a:t>
            </a:r>
            <a:r>
              <a:rPr lang="cs-CZ" dirty="0" err="1" smtClean="0"/>
              <a:t>Mutter</a:t>
            </a:r>
            <a:r>
              <a:rPr lang="cs-CZ" dirty="0" smtClean="0"/>
              <a:t> ______ </a:t>
            </a:r>
            <a:r>
              <a:rPr lang="cs-CZ" dirty="0" err="1" smtClean="0"/>
              <a:t>Lehrerin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Das</a:t>
            </a:r>
            <a:r>
              <a:rPr lang="cs-CZ" dirty="0" smtClean="0"/>
              <a:t> ______ mein Heft.</a:t>
            </a:r>
          </a:p>
          <a:p>
            <a:r>
              <a:rPr lang="cs-CZ" dirty="0" smtClean="0"/>
              <a:t>Die </a:t>
            </a:r>
            <a:r>
              <a:rPr lang="cs-CZ" dirty="0" err="1" smtClean="0"/>
              <a:t>Kinder</a:t>
            </a:r>
            <a:r>
              <a:rPr lang="cs-CZ" dirty="0" smtClean="0"/>
              <a:t> ______ </a:t>
            </a:r>
            <a:r>
              <a:rPr lang="cs-CZ" dirty="0" err="1" smtClean="0"/>
              <a:t>nicht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dirty="0" err="1" smtClean="0"/>
              <a:t>Hause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3972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838200" y="141668"/>
            <a:ext cx="10515600" cy="995229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/>
              <a:t>Správné řešení</a:t>
            </a:r>
            <a:endParaRPr lang="cs-CZ" sz="32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752341" y="1136897"/>
            <a:ext cx="10515600" cy="5457086"/>
          </a:xfrm>
        </p:spPr>
        <p:txBody>
          <a:bodyPr>
            <a:normAutofit fontScale="92500" lnSpcReduction="10000"/>
          </a:bodyPr>
          <a:lstStyle/>
          <a:p>
            <a:r>
              <a:rPr lang="cs-CZ" dirty="0" err="1" smtClean="0"/>
              <a:t>Wer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ist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bin</a:t>
            </a:r>
            <a:r>
              <a:rPr lang="cs-CZ" dirty="0" smtClean="0"/>
              <a:t> </a:t>
            </a:r>
            <a:r>
              <a:rPr lang="cs-CZ" dirty="0" err="1" smtClean="0"/>
              <a:t>Gitti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Heute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sind</a:t>
            </a:r>
            <a:r>
              <a:rPr lang="cs-CZ" dirty="0" smtClean="0"/>
              <a:t>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dirty="0" err="1" smtClean="0"/>
              <a:t>Hause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Wer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bist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ist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Hund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seid</a:t>
            </a:r>
            <a:r>
              <a:rPr lang="cs-CZ" dirty="0" smtClean="0"/>
              <a:t> </a:t>
            </a: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/>
              <a:t>morgen</a:t>
            </a:r>
            <a:r>
              <a:rPr lang="cs-CZ" dirty="0" smtClean="0"/>
              <a:t>?</a:t>
            </a:r>
          </a:p>
          <a:p>
            <a:r>
              <a:rPr lang="cs-CZ" dirty="0" smtClean="0"/>
              <a:t>Die </a:t>
            </a:r>
            <a:r>
              <a:rPr lang="cs-CZ" dirty="0" err="1" smtClean="0"/>
              <a:t>Tasche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ist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rot.</a:t>
            </a:r>
          </a:p>
          <a:p>
            <a:r>
              <a:rPr lang="cs-CZ" dirty="0" err="1" smtClean="0"/>
              <a:t>Oma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Opa </a:t>
            </a:r>
            <a:r>
              <a:rPr lang="cs-CZ" b="1" dirty="0" err="1" smtClean="0">
                <a:solidFill>
                  <a:srgbClr val="FF0000"/>
                </a:solidFill>
              </a:rPr>
              <a:t>sind</a:t>
            </a:r>
            <a:r>
              <a:rPr lang="cs-CZ" dirty="0" smtClean="0"/>
              <a:t> </a:t>
            </a:r>
            <a:r>
              <a:rPr lang="cs-CZ" dirty="0" err="1" smtClean="0"/>
              <a:t>schon</a:t>
            </a:r>
            <a:r>
              <a:rPr lang="cs-CZ" dirty="0" smtClean="0"/>
              <a:t> da.</a:t>
            </a:r>
          </a:p>
          <a:p>
            <a:r>
              <a:rPr lang="cs-CZ" dirty="0" err="1" smtClean="0"/>
              <a:t>Wie</a:t>
            </a:r>
            <a:r>
              <a:rPr lang="cs-CZ" dirty="0" smtClean="0"/>
              <a:t> alt </a:t>
            </a:r>
            <a:r>
              <a:rPr lang="cs-CZ" b="1" dirty="0" err="1" smtClean="0">
                <a:solidFill>
                  <a:srgbClr val="FF0000"/>
                </a:solidFill>
              </a:rPr>
              <a:t>bist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Meine</a:t>
            </a:r>
            <a:r>
              <a:rPr lang="cs-CZ" dirty="0" smtClean="0"/>
              <a:t> </a:t>
            </a:r>
            <a:r>
              <a:rPr lang="cs-CZ" dirty="0" err="1" smtClean="0"/>
              <a:t>Mutter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ist</a:t>
            </a:r>
            <a:r>
              <a:rPr lang="cs-CZ" dirty="0" smtClean="0"/>
              <a:t> </a:t>
            </a:r>
            <a:r>
              <a:rPr lang="cs-CZ" dirty="0" err="1" smtClean="0"/>
              <a:t>Lehrerin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ist</a:t>
            </a:r>
            <a:r>
              <a:rPr lang="cs-CZ" dirty="0" smtClean="0"/>
              <a:t> mein Heft.</a:t>
            </a:r>
          </a:p>
          <a:p>
            <a:r>
              <a:rPr lang="cs-CZ" dirty="0" smtClean="0"/>
              <a:t>Die </a:t>
            </a:r>
            <a:r>
              <a:rPr lang="cs-CZ" dirty="0" err="1" smtClean="0"/>
              <a:t>Kinder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sind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dirty="0" err="1" smtClean="0"/>
              <a:t>Hause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68817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build="p"/>
    </p:bldLst>
  </p:timing>
</p:sld>
</file>

<file path=ppt/theme/theme1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88</TotalTime>
  <Words>165</Words>
  <Application>Microsoft Office PowerPoint</Application>
  <PresentationFormat>Vlastní</PresentationFormat>
  <Paragraphs>39</Paragraphs>
  <Slides>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6" baseType="lpstr">
      <vt:lpstr>Motiv Office</vt:lpstr>
      <vt:lpstr>Dokument aplikace Microsoft Office Word</vt:lpstr>
      <vt:lpstr>Snímek 1</vt:lpstr>
      <vt:lpstr>Sein - být</vt:lpstr>
      <vt:lpstr>Doplň správný tvar slovesa sein</vt:lpstr>
      <vt:lpstr>Správné řešení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 Kozderka</dc:creator>
  <cp:lastModifiedBy>jan.kozderka</cp:lastModifiedBy>
  <cp:revision>13</cp:revision>
  <dcterms:created xsi:type="dcterms:W3CDTF">2014-04-27T19:40:45Z</dcterms:created>
  <dcterms:modified xsi:type="dcterms:W3CDTF">2014-04-29T12:37:15Z</dcterms:modified>
</cp:coreProperties>
</file>