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70" r:id="rId3"/>
    <p:sldId id="269" r:id="rId4"/>
    <p:sldId id="257" r:id="rId5"/>
    <p:sldId id="259" r:id="rId6"/>
    <p:sldId id="260" r:id="rId7"/>
    <p:sldId id="261" r:id="rId8"/>
    <p:sldId id="262" r:id="rId9"/>
    <p:sldId id="265" r:id="rId10"/>
    <p:sldId id="264" r:id="rId11"/>
    <p:sldId id="263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kids.britishcouncil.org/en/word-games/wordsearch/clothes" TargetMode="External"/><Relationship Id="rId2" Type="http://schemas.openxmlformats.org/officeDocument/2006/relationships/hyperlink" Target="http://learnenglishkids.britishcouncil.org/en/word-games/order-the-words/summer-clothes" TargetMode="External"/><Relationship Id="rId1" Type="http://schemas.openxmlformats.org/officeDocument/2006/relationships/hyperlink" Target="http://learnenglishkids.britishcouncil.org/en/word-games/hangman/clothes" TargetMode="External"/><Relationship Id="rId6" Type="http://schemas.openxmlformats.org/officeDocument/2006/relationships/hyperlink" Target="http://learnenglishkids.britishcouncil.org/en/word-games/multiple-choice/clothes" TargetMode="External"/><Relationship Id="rId5" Type="http://schemas.openxmlformats.org/officeDocument/2006/relationships/hyperlink" Target="http://learnenglishkids.britishcouncil.org/en/word-games/group-the-words/clothes" TargetMode="External"/><Relationship Id="rId4" Type="http://schemas.openxmlformats.org/officeDocument/2006/relationships/hyperlink" Target="http://learnenglishkids.britishcouncil.org/en/word-games/balloon-burst/clothes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95B77-9488-4CF5-9CF3-71130DF2333C}" type="doc">
      <dgm:prSet loTypeId="urn:microsoft.com/office/officeart/2005/8/layout/defaul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DF4F21-6FB4-40B1-AD55-905B9C83DD1F}">
      <dgm:prSet phldrT="[Text]"/>
      <dgm:spPr/>
      <dgm:t>
        <a:bodyPr/>
        <a:lstStyle/>
        <a:p>
          <a:r>
            <a:rPr lang="cs-CZ" dirty="0" err="1" smtClean="0"/>
            <a:t>HANGMAN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/>
          </dgm14:cNvPr>
        </a:ext>
      </dgm:extLst>
    </dgm:pt>
    <dgm:pt modelId="{0E680D0D-B50C-431D-8273-AA5D1BD64D27}" type="parTrans" cxnId="{50DECA01-5689-418E-9446-C139D2B45988}">
      <dgm:prSet/>
      <dgm:spPr/>
      <dgm:t>
        <a:bodyPr/>
        <a:lstStyle/>
        <a:p>
          <a:endParaRPr lang="en-US"/>
        </a:p>
      </dgm:t>
    </dgm:pt>
    <dgm:pt modelId="{C5BF0B67-5B90-4505-BEEE-CFABC4E7C162}" type="sibTrans" cxnId="{50DECA01-5689-418E-9446-C139D2B45988}">
      <dgm:prSet/>
      <dgm:spPr/>
      <dgm:t>
        <a:bodyPr/>
        <a:lstStyle/>
        <a:p>
          <a:endParaRPr lang="en-US"/>
        </a:p>
      </dgm:t>
    </dgm:pt>
    <dgm:pt modelId="{D619FBE2-782B-4039-AD74-491D8B95F170}">
      <dgm:prSet phldrT="[Text]"/>
      <dgm:spPr/>
      <dgm:t>
        <a:bodyPr/>
        <a:lstStyle/>
        <a:p>
          <a:r>
            <a:rPr lang="cs-CZ" dirty="0" err="1" smtClean="0"/>
            <a:t>SENTENCES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/>
          </dgm14:cNvPr>
        </a:ext>
      </dgm:extLst>
    </dgm:pt>
    <dgm:pt modelId="{24A21EEA-2765-4A72-9FE1-8D767166B581}" type="parTrans" cxnId="{A616CDF4-FE09-4382-B2FC-A888CF0B3E60}">
      <dgm:prSet/>
      <dgm:spPr/>
      <dgm:t>
        <a:bodyPr/>
        <a:lstStyle/>
        <a:p>
          <a:endParaRPr lang="en-US"/>
        </a:p>
      </dgm:t>
    </dgm:pt>
    <dgm:pt modelId="{D689E378-091C-4BDC-9858-0248B3036FF3}" type="sibTrans" cxnId="{A616CDF4-FE09-4382-B2FC-A888CF0B3E60}">
      <dgm:prSet/>
      <dgm:spPr/>
      <dgm:t>
        <a:bodyPr/>
        <a:lstStyle/>
        <a:p>
          <a:endParaRPr lang="en-US"/>
        </a:p>
      </dgm:t>
    </dgm:pt>
    <dgm:pt modelId="{994B38AF-0184-492B-80F2-75143C61FCD1}">
      <dgm:prSet phldrT="[Text]"/>
      <dgm:spPr/>
      <dgm:t>
        <a:bodyPr/>
        <a:lstStyle/>
        <a:p>
          <a:r>
            <a:rPr lang="cs-CZ" dirty="0" err="1" smtClean="0"/>
            <a:t>WORDSEARCH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3"/>
          </dgm14:cNvPr>
        </a:ext>
      </dgm:extLst>
    </dgm:pt>
    <dgm:pt modelId="{ED45958D-4FA6-4436-BB2E-2DD0861AC78C}" type="parTrans" cxnId="{7B4FC362-0535-4A24-BA3D-63DD4A9A52FE}">
      <dgm:prSet/>
      <dgm:spPr/>
      <dgm:t>
        <a:bodyPr/>
        <a:lstStyle/>
        <a:p>
          <a:endParaRPr lang="en-US"/>
        </a:p>
      </dgm:t>
    </dgm:pt>
    <dgm:pt modelId="{85DEABA2-09BE-42A0-965A-6ECA5172CDEE}" type="sibTrans" cxnId="{7B4FC362-0535-4A24-BA3D-63DD4A9A52FE}">
      <dgm:prSet/>
      <dgm:spPr/>
      <dgm:t>
        <a:bodyPr/>
        <a:lstStyle/>
        <a:p>
          <a:endParaRPr lang="en-US"/>
        </a:p>
      </dgm:t>
    </dgm:pt>
    <dgm:pt modelId="{5603405A-C389-426C-9933-EB2F73E57000}">
      <dgm:prSet phldrT="[Text]"/>
      <dgm:spPr/>
      <dgm:t>
        <a:bodyPr/>
        <a:lstStyle/>
        <a:p>
          <a:r>
            <a:rPr lang="cs-CZ" dirty="0" err="1" smtClean="0"/>
            <a:t>BALLONS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4"/>
          </dgm14:cNvPr>
        </a:ext>
      </dgm:extLst>
    </dgm:pt>
    <dgm:pt modelId="{1E8F4D59-3B6B-439D-8DA9-509894E67155}" type="parTrans" cxnId="{0CB83FC1-4DB3-4985-B7BB-5947FB421952}">
      <dgm:prSet/>
      <dgm:spPr/>
      <dgm:t>
        <a:bodyPr/>
        <a:lstStyle/>
        <a:p>
          <a:endParaRPr lang="en-US"/>
        </a:p>
      </dgm:t>
    </dgm:pt>
    <dgm:pt modelId="{091B16BB-B24C-4F8C-A1C8-7BD062ED64B1}" type="sibTrans" cxnId="{0CB83FC1-4DB3-4985-B7BB-5947FB421952}">
      <dgm:prSet/>
      <dgm:spPr/>
      <dgm:t>
        <a:bodyPr/>
        <a:lstStyle/>
        <a:p>
          <a:endParaRPr lang="en-US"/>
        </a:p>
      </dgm:t>
    </dgm:pt>
    <dgm:pt modelId="{C07BB45A-A269-49BD-83F2-9FB61032CC7E}">
      <dgm:prSet phldrT="[Text]"/>
      <dgm:spPr/>
      <dgm:t>
        <a:bodyPr/>
        <a:lstStyle/>
        <a:p>
          <a:r>
            <a:rPr lang="cs-CZ" dirty="0" smtClean="0"/>
            <a:t>WORD </a:t>
          </a:r>
          <a:r>
            <a:rPr lang="cs-CZ" dirty="0" err="1" smtClean="0"/>
            <a:t>GROUPS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5"/>
          </dgm14:cNvPr>
        </a:ext>
      </dgm:extLst>
    </dgm:pt>
    <dgm:pt modelId="{80F3962B-91BB-4E74-88EF-EFD9588498AD}" type="parTrans" cxnId="{F2712BD9-0294-4240-85F6-6E35F60A6979}">
      <dgm:prSet/>
      <dgm:spPr/>
      <dgm:t>
        <a:bodyPr/>
        <a:lstStyle/>
        <a:p>
          <a:endParaRPr lang="en-US"/>
        </a:p>
      </dgm:t>
    </dgm:pt>
    <dgm:pt modelId="{310EB12A-4BB3-4C9C-8D35-515EC128C2F5}" type="sibTrans" cxnId="{F2712BD9-0294-4240-85F6-6E35F60A6979}">
      <dgm:prSet/>
      <dgm:spPr/>
      <dgm:t>
        <a:bodyPr/>
        <a:lstStyle/>
        <a:p>
          <a:endParaRPr lang="en-US"/>
        </a:p>
      </dgm:t>
    </dgm:pt>
    <dgm:pt modelId="{BA92C2EB-089F-4E51-9F39-8208739BC076}">
      <dgm:prSet/>
      <dgm:spPr/>
      <dgm:t>
        <a:bodyPr/>
        <a:lstStyle/>
        <a:p>
          <a:r>
            <a:rPr lang="cs-CZ" dirty="0" err="1" smtClean="0"/>
            <a:t>QUIZ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6"/>
          </dgm14:cNvPr>
        </a:ext>
      </dgm:extLst>
    </dgm:pt>
    <dgm:pt modelId="{6E6EECC6-1C81-429C-B42E-CC95DE938B1F}" type="parTrans" cxnId="{38699A13-92E8-454B-B28A-918C14F560CF}">
      <dgm:prSet/>
      <dgm:spPr/>
      <dgm:t>
        <a:bodyPr/>
        <a:lstStyle/>
        <a:p>
          <a:endParaRPr lang="en-US"/>
        </a:p>
      </dgm:t>
    </dgm:pt>
    <dgm:pt modelId="{7E73B28F-666E-4E2B-ABE8-6081ECF2AD80}" type="sibTrans" cxnId="{38699A13-92E8-454B-B28A-918C14F560CF}">
      <dgm:prSet/>
      <dgm:spPr/>
      <dgm:t>
        <a:bodyPr/>
        <a:lstStyle/>
        <a:p>
          <a:endParaRPr lang="en-US"/>
        </a:p>
      </dgm:t>
    </dgm:pt>
    <dgm:pt modelId="{7934ED72-50FE-46FB-81D5-7F658DCA8E5C}" type="pres">
      <dgm:prSet presAssocID="{27F95B77-9488-4CF5-9CF3-71130DF2333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EABE588-EC11-4F78-86AA-1163B38E904B}" type="pres">
      <dgm:prSet presAssocID="{A4DF4F21-6FB4-40B1-AD55-905B9C83DD1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6DCB99-D100-409E-8187-4C64D9BC797A}" type="pres">
      <dgm:prSet presAssocID="{C5BF0B67-5B90-4505-BEEE-CFABC4E7C162}" presName="sibTrans" presStyleCnt="0"/>
      <dgm:spPr/>
    </dgm:pt>
    <dgm:pt modelId="{EC0F00D5-67FA-43C2-9408-3DFBBA2149B9}" type="pres">
      <dgm:prSet presAssocID="{D619FBE2-782B-4039-AD74-491D8B95F170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51235F-63FD-4A37-AA16-0D90B49CF0B4}" type="pres">
      <dgm:prSet presAssocID="{D689E378-091C-4BDC-9858-0248B3036FF3}" presName="sibTrans" presStyleCnt="0"/>
      <dgm:spPr/>
    </dgm:pt>
    <dgm:pt modelId="{32FDF2FE-B087-4DD4-813D-1CACD0EF53AE}" type="pres">
      <dgm:prSet presAssocID="{994B38AF-0184-492B-80F2-75143C61FCD1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78A1D5-B517-4E16-A6EB-08B8A49F1906}" type="pres">
      <dgm:prSet presAssocID="{85DEABA2-09BE-42A0-965A-6ECA5172CDEE}" presName="sibTrans" presStyleCnt="0"/>
      <dgm:spPr/>
    </dgm:pt>
    <dgm:pt modelId="{2764369D-A9FD-407B-A515-16A9986B1C2A}" type="pres">
      <dgm:prSet presAssocID="{5603405A-C389-426C-9933-EB2F73E57000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38DA97-95E9-4F48-B92D-F90C8EFBFC85}" type="pres">
      <dgm:prSet presAssocID="{091B16BB-B24C-4F8C-A1C8-7BD062ED64B1}" presName="sibTrans" presStyleCnt="0"/>
      <dgm:spPr/>
    </dgm:pt>
    <dgm:pt modelId="{1A4B1FBA-0571-4B7F-9D1F-B7884E2766D6}" type="pres">
      <dgm:prSet presAssocID="{C07BB45A-A269-49BD-83F2-9FB61032CC7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08F617-6E9C-412B-8E28-6BA31D939473}" type="pres">
      <dgm:prSet presAssocID="{310EB12A-4BB3-4C9C-8D35-515EC128C2F5}" presName="sibTrans" presStyleCnt="0"/>
      <dgm:spPr/>
    </dgm:pt>
    <dgm:pt modelId="{72BB04F2-7BCC-4EF3-B9F3-AC930D61E97A}" type="pres">
      <dgm:prSet presAssocID="{BA92C2EB-089F-4E51-9F39-8208739BC076}" presName="node" presStyleLbl="node1" presStyleIdx="5" presStyleCnt="6" custLinFactNeighborX="-392" custLinFactNeighborY="97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80FD5C3-EA33-4B74-BBDF-EFA6BF10C565}" type="presOf" srcId="{A4DF4F21-6FB4-40B1-AD55-905B9C83DD1F}" destId="{7EABE588-EC11-4F78-86AA-1163B38E904B}" srcOrd="0" destOrd="0" presId="urn:microsoft.com/office/officeart/2005/8/layout/default"/>
    <dgm:cxn modelId="{0CB83FC1-4DB3-4985-B7BB-5947FB421952}" srcId="{27F95B77-9488-4CF5-9CF3-71130DF2333C}" destId="{5603405A-C389-426C-9933-EB2F73E57000}" srcOrd="3" destOrd="0" parTransId="{1E8F4D59-3B6B-439D-8DA9-509894E67155}" sibTransId="{091B16BB-B24C-4F8C-A1C8-7BD062ED64B1}"/>
    <dgm:cxn modelId="{A616CDF4-FE09-4382-B2FC-A888CF0B3E60}" srcId="{27F95B77-9488-4CF5-9CF3-71130DF2333C}" destId="{D619FBE2-782B-4039-AD74-491D8B95F170}" srcOrd="1" destOrd="0" parTransId="{24A21EEA-2765-4A72-9FE1-8D767166B581}" sibTransId="{D689E378-091C-4BDC-9858-0248B3036FF3}"/>
    <dgm:cxn modelId="{FC04905E-184C-4CBD-89F7-686DCAEC7DA2}" type="presOf" srcId="{BA92C2EB-089F-4E51-9F39-8208739BC076}" destId="{72BB04F2-7BCC-4EF3-B9F3-AC930D61E97A}" srcOrd="0" destOrd="0" presId="urn:microsoft.com/office/officeart/2005/8/layout/default"/>
    <dgm:cxn modelId="{38699A13-92E8-454B-B28A-918C14F560CF}" srcId="{27F95B77-9488-4CF5-9CF3-71130DF2333C}" destId="{BA92C2EB-089F-4E51-9F39-8208739BC076}" srcOrd="5" destOrd="0" parTransId="{6E6EECC6-1C81-429C-B42E-CC95DE938B1F}" sibTransId="{7E73B28F-666E-4E2B-ABE8-6081ECF2AD80}"/>
    <dgm:cxn modelId="{094EA00B-9A0A-4E22-BFCE-C51CDDACEB5D}" type="presOf" srcId="{D619FBE2-782B-4039-AD74-491D8B95F170}" destId="{EC0F00D5-67FA-43C2-9408-3DFBBA2149B9}" srcOrd="0" destOrd="0" presId="urn:microsoft.com/office/officeart/2005/8/layout/default"/>
    <dgm:cxn modelId="{839051A1-5EE6-4D9E-8350-A7AABE1F58C4}" type="presOf" srcId="{994B38AF-0184-492B-80F2-75143C61FCD1}" destId="{32FDF2FE-B087-4DD4-813D-1CACD0EF53AE}" srcOrd="0" destOrd="0" presId="urn:microsoft.com/office/officeart/2005/8/layout/default"/>
    <dgm:cxn modelId="{16835863-72D3-42F0-A941-044C646E7B33}" type="presOf" srcId="{5603405A-C389-426C-9933-EB2F73E57000}" destId="{2764369D-A9FD-407B-A515-16A9986B1C2A}" srcOrd="0" destOrd="0" presId="urn:microsoft.com/office/officeart/2005/8/layout/default"/>
    <dgm:cxn modelId="{50DECA01-5689-418E-9446-C139D2B45988}" srcId="{27F95B77-9488-4CF5-9CF3-71130DF2333C}" destId="{A4DF4F21-6FB4-40B1-AD55-905B9C83DD1F}" srcOrd="0" destOrd="0" parTransId="{0E680D0D-B50C-431D-8273-AA5D1BD64D27}" sibTransId="{C5BF0B67-5B90-4505-BEEE-CFABC4E7C162}"/>
    <dgm:cxn modelId="{7B4FC362-0535-4A24-BA3D-63DD4A9A52FE}" srcId="{27F95B77-9488-4CF5-9CF3-71130DF2333C}" destId="{994B38AF-0184-492B-80F2-75143C61FCD1}" srcOrd="2" destOrd="0" parTransId="{ED45958D-4FA6-4436-BB2E-2DD0861AC78C}" sibTransId="{85DEABA2-09BE-42A0-965A-6ECA5172CDEE}"/>
    <dgm:cxn modelId="{7686483E-3EC1-44C0-9ED4-C375FA253344}" type="presOf" srcId="{27F95B77-9488-4CF5-9CF3-71130DF2333C}" destId="{7934ED72-50FE-46FB-81D5-7F658DCA8E5C}" srcOrd="0" destOrd="0" presId="urn:microsoft.com/office/officeart/2005/8/layout/default"/>
    <dgm:cxn modelId="{91F5D952-8744-479A-9149-805A94DA8204}" type="presOf" srcId="{C07BB45A-A269-49BD-83F2-9FB61032CC7E}" destId="{1A4B1FBA-0571-4B7F-9D1F-B7884E2766D6}" srcOrd="0" destOrd="0" presId="urn:microsoft.com/office/officeart/2005/8/layout/default"/>
    <dgm:cxn modelId="{F2712BD9-0294-4240-85F6-6E35F60A6979}" srcId="{27F95B77-9488-4CF5-9CF3-71130DF2333C}" destId="{C07BB45A-A269-49BD-83F2-9FB61032CC7E}" srcOrd="4" destOrd="0" parTransId="{80F3962B-91BB-4E74-88EF-EFD9588498AD}" sibTransId="{310EB12A-4BB3-4C9C-8D35-515EC128C2F5}"/>
    <dgm:cxn modelId="{B8B0E674-6AAE-41AD-896D-51DFB2EE73B0}" type="presParOf" srcId="{7934ED72-50FE-46FB-81D5-7F658DCA8E5C}" destId="{7EABE588-EC11-4F78-86AA-1163B38E904B}" srcOrd="0" destOrd="0" presId="urn:microsoft.com/office/officeart/2005/8/layout/default"/>
    <dgm:cxn modelId="{1E00B457-6E52-42AF-B875-9318778D2D2A}" type="presParOf" srcId="{7934ED72-50FE-46FB-81D5-7F658DCA8E5C}" destId="{3C6DCB99-D100-409E-8187-4C64D9BC797A}" srcOrd="1" destOrd="0" presId="urn:microsoft.com/office/officeart/2005/8/layout/default"/>
    <dgm:cxn modelId="{B99BE713-5C9E-4888-B4AF-1F1E8A6A7CE3}" type="presParOf" srcId="{7934ED72-50FE-46FB-81D5-7F658DCA8E5C}" destId="{EC0F00D5-67FA-43C2-9408-3DFBBA2149B9}" srcOrd="2" destOrd="0" presId="urn:microsoft.com/office/officeart/2005/8/layout/default"/>
    <dgm:cxn modelId="{3AC90716-7134-478B-87AC-886BB66C5598}" type="presParOf" srcId="{7934ED72-50FE-46FB-81D5-7F658DCA8E5C}" destId="{E651235F-63FD-4A37-AA16-0D90B49CF0B4}" srcOrd="3" destOrd="0" presId="urn:microsoft.com/office/officeart/2005/8/layout/default"/>
    <dgm:cxn modelId="{32F26235-9636-400A-8E68-B640E58450D0}" type="presParOf" srcId="{7934ED72-50FE-46FB-81D5-7F658DCA8E5C}" destId="{32FDF2FE-B087-4DD4-813D-1CACD0EF53AE}" srcOrd="4" destOrd="0" presId="urn:microsoft.com/office/officeart/2005/8/layout/default"/>
    <dgm:cxn modelId="{6ACB9ED9-61E9-47A3-AA1A-033A00D1B50B}" type="presParOf" srcId="{7934ED72-50FE-46FB-81D5-7F658DCA8E5C}" destId="{1178A1D5-B517-4E16-A6EB-08B8A49F1906}" srcOrd="5" destOrd="0" presId="urn:microsoft.com/office/officeart/2005/8/layout/default"/>
    <dgm:cxn modelId="{DAED70A5-CEDA-4E62-8182-166AB857AE60}" type="presParOf" srcId="{7934ED72-50FE-46FB-81D5-7F658DCA8E5C}" destId="{2764369D-A9FD-407B-A515-16A9986B1C2A}" srcOrd="6" destOrd="0" presId="urn:microsoft.com/office/officeart/2005/8/layout/default"/>
    <dgm:cxn modelId="{C17B22CC-053B-4C99-8734-C8CBC5593E42}" type="presParOf" srcId="{7934ED72-50FE-46FB-81D5-7F658DCA8E5C}" destId="{1638DA97-95E9-4F48-B92D-F90C8EFBFC85}" srcOrd="7" destOrd="0" presId="urn:microsoft.com/office/officeart/2005/8/layout/default"/>
    <dgm:cxn modelId="{3FCE4F49-1A54-4EAB-AB7F-66EF55F9D8F0}" type="presParOf" srcId="{7934ED72-50FE-46FB-81D5-7F658DCA8E5C}" destId="{1A4B1FBA-0571-4B7F-9D1F-B7884E2766D6}" srcOrd="8" destOrd="0" presId="urn:microsoft.com/office/officeart/2005/8/layout/default"/>
    <dgm:cxn modelId="{C05B1B7A-42ED-4A1D-87FE-4CC2F5AEA7CC}" type="presParOf" srcId="{7934ED72-50FE-46FB-81D5-7F658DCA8E5C}" destId="{4408F617-6E9C-412B-8E28-6BA31D939473}" srcOrd="9" destOrd="0" presId="urn:microsoft.com/office/officeart/2005/8/layout/default"/>
    <dgm:cxn modelId="{05D9B0AC-105D-49E9-84F0-732016EE301F}" type="presParOf" srcId="{7934ED72-50FE-46FB-81D5-7F658DCA8E5C}" destId="{72BB04F2-7BCC-4EF3-B9F3-AC930D61E97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41D800-67FC-435F-A473-33A21328EA0F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F281A2-598A-4EC6-B1DF-DE51D74B1E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762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F281A2-598A-4EC6-B1DF-DE51D74B1EB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67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BAF810A-9914-4054-8213-9B69F9E2A83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5651-93BF-4900-8562-A0803ADE2D0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png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Relationship Id="rId9" Type="http://schemas.openxmlformats.org/officeDocument/2006/relationships/image" Target="../media/image3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wmf"/><Relationship Id="rId3" Type="http://schemas.openxmlformats.org/officeDocument/2006/relationships/image" Target="../media/image44.wmf"/><Relationship Id="rId7" Type="http://schemas.openxmlformats.org/officeDocument/2006/relationships/image" Target="../media/image48.wmf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10" Type="http://schemas.openxmlformats.org/officeDocument/2006/relationships/image" Target="../media/image51.png"/><Relationship Id="rId4" Type="http://schemas.openxmlformats.org/officeDocument/2006/relationships/image" Target="../media/image45.wmf"/><Relationship Id="rId9" Type="http://schemas.openxmlformats.org/officeDocument/2006/relationships/image" Target="../media/image5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wmf"/><Relationship Id="rId13" Type="http://schemas.openxmlformats.org/officeDocument/2006/relationships/image" Target="../media/image62.wmf"/><Relationship Id="rId3" Type="http://schemas.openxmlformats.org/officeDocument/2006/relationships/image" Target="../media/image52.wmf"/><Relationship Id="rId7" Type="http://schemas.openxmlformats.org/officeDocument/2006/relationships/image" Target="../media/image56.wmf"/><Relationship Id="rId12" Type="http://schemas.openxmlformats.org/officeDocument/2006/relationships/image" Target="../media/image61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wmf"/><Relationship Id="rId11" Type="http://schemas.openxmlformats.org/officeDocument/2006/relationships/image" Target="../media/image60.wmf"/><Relationship Id="rId5" Type="http://schemas.openxmlformats.org/officeDocument/2006/relationships/image" Target="../media/image54.wmf"/><Relationship Id="rId15" Type="http://schemas.openxmlformats.org/officeDocument/2006/relationships/image" Target="../media/image64.wmf"/><Relationship Id="rId10" Type="http://schemas.openxmlformats.org/officeDocument/2006/relationships/image" Target="../media/image59.wmf"/><Relationship Id="rId4" Type="http://schemas.openxmlformats.org/officeDocument/2006/relationships/image" Target="../media/image53.wmf"/><Relationship Id="rId9" Type="http://schemas.openxmlformats.org/officeDocument/2006/relationships/image" Target="../media/image58.wmf"/><Relationship Id="rId14" Type="http://schemas.openxmlformats.org/officeDocument/2006/relationships/image" Target="../media/image6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Clothes</a:t>
            </a:r>
            <a:endParaRPr lang="en-US" dirty="0"/>
          </a:p>
        </p:txBody>
      </p:sp>
      <p:pic>
        <p:nvPicPr>
          <p:cNvPr id="1026" name="Picture 2" descr="C:\Users\Lucka\AppData\Local\Microsoft\Windows\Temporary Internet Files\Content.IE5\Q8OQVWGO\MC900332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96752"/>
            <a:ext cx="4186460" cy="4079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289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871" y="1249480"/>
            <a:ext cx="941388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9019423"/>
              </p:ext>
            </p:extLst>
          </p:nvPr>
        </p:nvGraphicFramePr>
        <p:xfrm>
          <a:off x="960165" y="2492896"/>
          <a:ext cx="7200800" cy="2740024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7200800"/>
              </a:tblGrid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</a:t>
                      </a:r>
                      <a:r>
                        <a:rPr lang="cs-CZ" sz="1800" dirty="0" smtClean="0"/>
                        <a:t>VY_32_INOVACE_5B_08_Clothes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tercie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září 2013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  <a:tr h="3914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37" marR="91437" marT="45722" marB="45722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053" y="5661248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831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sz="2900" dirty="0"/>
              <a:t>tento učební materiál je určen k prezentaci a procvičení </a:t>
            </a:r>
            <a:r>
              <a:rPr lang="cs-CZ" sz="2900" dirty="0" smtClean="0"/>
              <a:t>základních slovní zásoby k tématu „</a:t>
            </a:r>
            <a:r>
              <a:rPr lang="cs-CZ" sz="2900" dirty="0" err="1" smtClean="0"/>
              <a:t>clothes</a:t>
            </a:r>
            <a:r>
              <a:rPr lang="cs-CZ" sz="2900" dirty="0" smtClean="0"/>
              <a:t>“ na </a:t>
            </a:r>
            <a:r>
              <a:rPr lang="cs-CZ" sz="2900" dirty="0"/>
              <a:t>interaktivní tabuli</a:t>
            </a:r>
          </a:p>
          <a:p>
            <a:pPr>
              <a:defRPr/>
            </a:pPr>
            <a:r>
              <a:rPr lang="cs-CZ" sz="2900" dirty="0"/>
              <a:t>všechny snímky prezentace jsou opatřeny animacemi tak, aby poskytovali studentům dostatečný prostor k interakci a komunikaci v angličtině</a:t>
            </a:r>
          </a:p>
          <a:p>
            <a:pPr lvl="1">
              <a:defRPr/>
            </a:pPr>
            <a:r>
              <a:rPr lang="cs-CZ" sz="2900" dirty="0"/>
              <a:t>nejprve se </a:t>
            </a:r>
            <a:r>
              <a:rPr lang="cs-CZ" sz="2900" dirty="0" smtClean="0"/>
              <a:t>objeví obrázky, </a:t>
            </a:r>
            <a:r>
              <a:rPr lang="cs-CZ" sz="2900" dirty="0"/>
              <a:t>až poté teoretický výklad problému, </a:t>
            </a:r>
            <a:r>
              <a:rPr lang="cs-CZ" sz="2900" dirty="0" smtClean="0"/>
              <a:t>tudíž </a:t>
            </a:r>
            <a:r>
              <a:rPr lang="cs-CZ" sz="2900" dirty="0"/>
              <a:t>mohou studenti </a:t>
            </a:r>
            <a:r>
              <a:rPr lang="cs-CZ" sz="2900" dirty="0" smtClean="0"/>
              <a:t>nejprve zapojit vlastní znalosti dané slovní zásoby</a:t>
            </a:r>
          </a:p>
          <a:p>
            <a:r>
              <a:rPr lang="cs-CZ" sz="2900" dirty="0" smtClean="0"/>
              <a:t>snímky </a:t>
            </a:r>
            <a:r>
              <a:rPr lang="cs-CZ" sz="2900" dirty="0"/>
              <a:t>číslo čtyři </a:t>
            </a:r>
            <a:r>
              <a:rPr lang="cs-CZ" sz="2900" dirty="0" smtClean="0"/>
              <a:t>až deset ilustrují základní druhy oblečení v angličtině</a:t>
            </a:r>
          </a:p>
          <a:p>
            <a:pPr lvl="1"/>
            <a:r>
              <a:rPr lang="cs-CZ" sz="2900" dirty="0" smtClean="0"/>
              <a:t>kliknutím </a:t>
            </a:r>
            <a:r>
              <a:rPr lang="cs-CZ" sz="2900" dirty="0"/>
              <a:t>na obrázky se zobrazí </a:t>
            </a:r>
            <a:r>
              <a:rPr lang="cs-CZ" sz="2900" dirty="0" smtClean="0"/>
              <a:t>příslušné pojmenování v angličtině</a:t>
            </a:r>
          </a:p>
          <a:p>
            <a:r>
              <a:rPr lang="cs-CZ" sz="2900" dirty="0" smtClean="0"/>
              <a:t>snímek číslo jedenáct poukazuje na několik typických přídavných jmen, pojících se s názvy oblečení</a:t>
            </a:r>
          </a:p>
          <a:p>
            <a:r>
              <a:rPr lang="cs-CZ" sz="2900" dirty="0" smtClean="0"/>
              <a:t>snímky </a:t>
            </a:r>
            <a:r>
              <a:rPr lang="cs-CZ" sz="2900" dirty="0"/>
              <a:t>číslo </a:t>
            </a:r>
            <a:r>
              <a:rPr lang="cs-CZ" sz="2900" dirty="0" smtClean="0"/>
              <a:t>dvanáct a třináct </a:t>
            </a:r>
            <a:r>
              <a:rPr lang="cs-CZ" sz="2900" dirty="0"/>
              <a:t>slouží k </a:t>
            </a:r>
            <a:r>
              <a:rPr lang="cs-CZ" sz="2900" dirty="0" smtClean="0"/>
              <a:t>procvičení dané slovní zásoby</a:t>
            </a:r>
          </a:p>
          <a:p>
            <a:pPr lvl="1"/>
            <a:r>
              <a:rPr lang="cs-CZ" sz="2900" dirty="0" smtClean="0"/>
              <a:t>první cvičení je komunikační; podle popisu oblečení určují studenti o jaký obrázek se jedná</a:t>
            </a:r>
          </a:p>
          <a:p>
            <a:pPr lvl="1"/>
            <a:r>
              <a:rPr lang="cs-CZ" sz="2900" dirty="0" smtClean="0"/>
              <a:t>druhé cvičení obsahuje šest odkazů na hry procvičující téma </a:t>
            </a:r>
            <a:r>
              <a:rPr lang="cs-CZ" sz="2900" dirty="0" err="1" smtClean="0"/>
              <a:t>clothes</a:t>
            </a:r>
            <a:r>
              <a:rPr lang="cs-CZ" sz="2900" dirty="0" smtClean="0"/>
              <a:t> na webu britishcouncil.org</a:t>
            </a:r>
            <a:endParaRPr lang="cs-CZ" sz="2900" dirty="0"/>
          </a:p>
          <a:p>
            <a:pPr>
              <a:defRPr/>
            </a:pPr>
            <a:r>
              <a:rPr lang="cs-CZ" sz="2900" dirty="0"/>
              <a:t>výukový materiál je vytvořen tak, aby podpořil samostatné myšlení a co nejvyšší interakci studentů v hodině angličtiny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31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clothes</a:t>
            </a:r>
            <a:endParaRPr lang="en-US" dirty="0"/>
          </a:p>
        </p:txBody>
      </p:sp>
      <p:pic>
        <p:nvPicPr>
          <p:cNvPr id="5122" name="Picture 2" descr="C:\Users\Lucka\AppData\Local\Microsoft\Windows\Temporary Internet Files\Content.IE5\K53LJF89\MC900232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255" y="1762125"/>
            <a:ext cx="1993900" cy="190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Lucka\AppData\Local\Microsoft\Windows\Temporary Internet Files\Content.IE5\I2Y9W9G2\MC9003584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11" y="4503738"/>
            <a:ext cx="1393665" cy="1689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ucka\AppData\Local\Microsoft\Windows\Temporary Internet Files\Content.IE5\K53LJF89\MC9003584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36" y="4502151"/>
            <a:ext cx="1463493" cy="161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ucka\AppData\Local\Microsoft\Windows\Temporary Internet Files\Content.IE5\I2Y9W9G2\MC90005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374" y="1859756"/>
            <a:ext cx="1831975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ucka\AppData\Local\Microsoft\Windows\Temporary Internet Files\Content.IE5\B0LLD3I8\MC9003601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001" y="4503738"/>
            <a:ext cx="1654968" cy="167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ucka\AppData\Local\Microsoft\Windows\Temporary Internet Files\Content.IE5\Q8OQVWGO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37" y="1762125"/>
            <a:ext cx="1232549" cy="1710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ucka\AppData\Local\Microsoft\Windows\Temporary Internet Files\Content.IE5\I2Y9W9G2\MC9000570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59756"/>
            <a:ext cx="72707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Lucka\AppData\Local\Microsoft\Windows\Temporary Internet Files\Content.IE5\Q8OQVWGO\MC9003512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533" y="4698207"/>
            <a:ext cx="1812925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36664" y="3777810"/>
            <a:ext cx="1466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trousers</a:t>
            </a:r>
            <a:endParaRPr lang="en-US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18150" y="3796207"/>
            <a:ext cx="107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jeans</a:t>
            </a:r>
            <a:endParaRPr lang="en-US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7703" y="3706167"/>
            <a:ext cx="1931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T-</a:t>
            </a:r>
            <a:r>
              <a:rPr lang="cs-CZ" sz="2400" b="1" dirty="0" err="1" smtClean="0"/>
              <a:t>shirt</a:t>
            </a:r>
            <a:endParaRPr lang="en-US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3662363"/>
            <a:ext cx="1931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shirt</a:t>
            </a:r>
            <a:endParaRPr lang="en-US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9945" y="6195920"/>
            <a:ext cx="1931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sweatshirt</a:t>
            </a:r>
            <a:endParaRPr lang="en-US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8572" y="6175170"/>
            <a:ext cx="1931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jumper</a:t>
            </a:r>
            <a:endParaRPr lang="en-US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66988" y="6175169"/>
            <a:ext cx="1931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coat</a:t>
            </a:r>
            <a:endParaRPr lang="en-US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97532" y="6171103"/>
            <a:ext cx="1931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jacket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1778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winter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endParaRPr lang="en-US" dirty="0"/>
          </a:p>
        </p:txBody>
      </p:sp>
      <p:pic>
        <p:nvPicPr>
          <p:cNvPr id="4098" name="Picture 2" descr="C:\Users\Lucka\AppData\Local\Microsoft\Windows\Temporary Internet Files\Content.IE5\I2Y9W9G2\MC900435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873" y="4005064"/>
            <a:ext cx="2596480" cy="259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cka\AppData\Local\Microsoft\Windows\Temporary Internet Files\Content.IE5\B0LLD3I8\MC900358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7114"/>
            <a:ext cx="1752600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ucka\AppData\Local\Microsoft\Windows\Temporary Internet Files\Content.IE5\I2Y9W9G2\MC900358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26157"/>
            <a:ext cx="1817687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ucka\AppData\Local\Microsoft\Windows\Temporary Internet Files\Content.IE5\I2Y9W9G2\MC9002126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86495"/>
            <a:ext cx="1822450" cy="164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38728" y="3335907"/>
            <a:ext cx="1949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sweather</a:t>
            </a:r>
            <a:endParaRPr lang="en-US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335906"/>
            <a:ext cx="1949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mittens</a:t>
            </a:r>
            <a:endParaRPr lang="en-US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3365265"/>
            <a:ext cx="1949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scarf</a:t>
            </a:r>
            <a:endParaRPr lang="en-US" sz="2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013276" y="4221088"/>
            <a:ext cx="2054668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013276" y="5388916"/>
            <a:ext cx="1587321" cy="3443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045078" y="4797152"/>
            <a:ext cx="175917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644008" y="5949280"/>
            <a:ext cx="2154239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227371" y="4062263"/>
            <a:ext cx="779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hat</a:t>
            </a:r>
            <a:endParaRPr lang="en-US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14207" y="5520737"/>
            <a:ext cx="1074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gloves</a:t>
            </a:r>
            <a:endParaRPr lang="en-US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19308" y="4532102"/>
            <a:ext cx="1949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winter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coat</a:t>
            </a:r>
            <a:endParaRPr lang="en-US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09677" y="5718446"/>
            <a:ext cx="1949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snow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boots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207275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202" y="4657725"/>
            <a:ext cx="2243137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Users\Lucka\AppData\Local\Microsoft\Windows\Temporary Internet Files\Content.IE5\K53LJF89\MC9002865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34331"/>
            <a:ext cx="1809750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Lucka\AppData\Local\Microsoft\Windows\Temporary Internet Files\Content.IE5\Q8OQVWGO\MC9003205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281" y="1634331"/>
            <a:ext cx="1101725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Lucka\AppData\Local\Microsoft\Windows\Temporary Internet Files\Content.IE5\K53LJF89\MC9003601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013" y="4538663"/>
            <a:ext cx="1667395" cy="167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Lucka\AppData\Local\Microsoft\Windows\Temporary Internet Files\Content.IE5\K53LJF89\MC9003584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390" y="1708150"/>
            <a:ext cx="1335087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Lucka\AppData\Local\Microsoft\Windows\Temporary Internet Files\Content.IE5\B0LLD3I8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281" y="4934900"/>
            <a:ext cx="1192058" cy="114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18149" y="3796207"/>
            <a:ext cx="19256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swimsuit</a:t>
            </a:r>
            <a:endParaRPr lang="en-US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796206"/>
            <a:ext cx="107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bikini</a:t>
            </a:r>
            <a:endParaRPr lang="en-US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04609" y="3796268"/>
            <a:ext cx="107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dress</a:t>
            </a:r>
            <a:endParaRPr lang="en-US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26053" y="6122342"/>
            <a:ext cx="107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skirt</a:t>
            </a:r>
            <a:endParaRPr lang="en-US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122342"/>
            <a:ext cx="107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shorts</a:t>
            </a:r>
            <a:endParaRPr lang="en-US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74064" y="6122342"/>
            <a:ext cx="1542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flip-</a:t>
            </a:r>
            <a:r>
              <a:rPr lang="cs-CZ" sz="2400" b="1" dirty="0" err="1" smtClean="0"/>
              <a:t>flops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15021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endParaRPr lang="en-US" dirty="0"/>
          </a:p>
        </p:txBody>
      </p:sp>
      <p:pic>
        <p:nvPicPr>
          <p:cNvPr id="3074" name="Picture 2" descr="C:\Users\Lucka\AppData\Local\Microsoft\Windows\Temporary Internet Files\Content.IE5\B0LLD3I8\MC900430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117" y="4000655"/>
            <a:ext cx="2000642" cy="196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ucka\AppData\Local\Microsoft\Windows\Temporary Internet Files\Content.IE5\Q8OQVWGO\MC90043708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1551285" cy="155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cka\AppData\Local\Microsoft\Windows\Temporary Internet Files\Content.IE5\B0LLD3I8\MC9003584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1500187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cka\AppData\Local\Microsoft\Windows\Temporary Internet Files\Content.IE5\B0LLD3I8\MC9004246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617" y="4000655"/>
            <a:ext cx="1365250" cy="202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cka\AppData\Local\Microsoft\Windows\Temporary Internet Files\Content.IE5\Q8OQVWGO\MC900057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711" y="1425177"/>
            <a:ext cx="1239837" cy="183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cka\AppData\Local\Microsoft\Windows\Temporary Internet Files\Content.IE5\K53LJF89\MC9003600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617" y="1425177"/>
            <a:ext cx="1376363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13251" y="3380830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helmet</a:t>
            </a:r>
            <a:endParaRPr lang="en-US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21196" y="3373392"/>
            <a:ext cx="1375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tail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coat</a:t>
            </a:r>
            <a:endParaRPr lang="en-US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2248" y="3380892"/>
            <a:ext cx="1536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rain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coat</a:t>
            </a:r>
            <a:endParaRPr lang="en-US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10434" y="3380829"/>
            <a:ext cx="1566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pyjamas</a:t>
            </a:r>
            <a:endParaRPr lang="en-US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3251" y="6023129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uniform</a:t>
            </a:r>
            <a:endParaRPr lang="en-US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67374" y="6064755"/>
            <a:ext cx="1776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overalls</a:t>
            </a:r>
            <a:endParaRPr lang="en-US" sz="2400" b="1" dirty="0"/>
          </a:p>
        </p:txBody>
      </p:sp>
      <p:pic>
        <p:nvPicPr>
          <p:cNvPr id="3082" name="Picture 10" descr="C:\Users\Lucka\AppData\Local\Microsoft\Windows\Temporary Internet Files\Content.IE5\K53LJF89\MC9004368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54" y="4057913"/>
            <a:ext cx="1409700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002569" y="6064754"/>
            <a:ext cx="1715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costume</a:t>
            </a:r>
            <a:endParaRPr lang="en-US" sz="24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220072" y="4057913"/>
            <a:ext cx="936104" cy="9116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304542" y="5301208"/>
            <a:ext cx="701627" cy="9116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789909" y="4581128"/>
            <a:ext cx="9277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677673" y="3800600"/>
            <a:ext cx="674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hat</a:t>
            </a:r>
            <a:endParaRPr lang="en-US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85729" y="5101153"/>
            <a:ext cx="10330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apron</a:t>
            </a:r>
            <a:endParaRPr lang="en-US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99144" y="4327822"/>
            <a:ext cx="1599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waistsoat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826197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9" grpId="0"/>
      <p:bldP spid="25" grpId="0"/>
      <p:bldP spid="26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footwear</a:t>
            </a:r>
            <a:endParaRPr lang="en-US" dirty="0"/>
          </a:p>
        </p:txBody>
      </p:sp>
      <p:pic>
        <p:nvPicPr>
          <p:cNvPr id="2050" name="Picture 2" descr="C:\Users\Lucka\AppData\Local\Microsoft\Windows\Temporary Internet Files\Content.IE5\I2Y9W9G2\MC9004358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38" y="1787021"/>
            <a:ext cx="1503362" cy="155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cka\AppData\Local\Microsoft\Windows\Temporary Internet Files\Content.IE5\Q8OQVWGO\MC9001998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5721" y="1552791"/>
            <a:ext cx="1123950" cy="178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cka\AppData\Local\Microsoft\Windows\Temporary Internet Files\Content.IE5\K53LJF89\MC900360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32154"/>
            <a:ext cx="167957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cka\AppData\Local\Microsoft\Windows\Temporary Internet Files\Content.IE5\I2Y9W9G2\MC9003353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48163"/>
            <a:ext cx="1809750" cy="1585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ucka\AppData\Local\Microsoft\Windows\Temporary Internet Files\Content.IE5\Q8OQVWGO\MC9003601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029" y="4445144"/>
            <a:ext cx="1801812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ucka\AppData\Local\Microsoft\Windows\Temporary Internet Files\Content.IE5\K53LJF89\MC9003585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34656"/>
            <a:ext cx="1725612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ucka\AppData\Local\Microsoft\Windows\Temporary Internet Files\Content.IE5\B0LLD3I8\MC9003800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86213"/>
            <a:ext cx="1803400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ucka\AppData\Local\Microsoft\Windows\Temporary Internet Files\Content.IE5\B0LLD3I8\MC9003354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72495"/>
            <a:ext cx="1808163" cy="17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13251" y="3380830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boots</a:t>
            </a:r>
            <a:endParaRPr lang="en-US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61987" y="3381151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socks</a:t>
            </a:r>
            <a:endParaRPr lang="en-US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45300" y="3380830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slippers</a:t>
            </a:r>
            <a:endParaRPr lang="en-US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0498" y="3395005"/>
            <a:ext cx="18051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high-heels</a:t>
            </a:r>
            <a:endParaRPr lang="en-US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7622" y="6103320"/>
            <a:ext cx="20021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rubber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boots</a:t>
            </a:r>
            <a:endParaRPr lang="en-US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71584" y="6117495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trainers</a:t>
            </a:r>
            <a:endParaRPr lang="en-US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63199" y="6103318"/>
            <a:ext cx="24272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tracking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shoes</a:t>
            </a:r>
            <a:endParaRPr lang="en-US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18292" y="6131670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sandals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38695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endParaRPr lang="en-US" dirty="0"/>
          </a:p>
        </p:txBody>
      </p:sp>
      <p:pic>
        <p:nvPicPr>
          <p:cNvPr id="4" name="Picture 2" descr="C:\Users\Lucka\AppData\Local\Microsoft\Windows\Temporary Internet Files\Content.IE5\B0LLD3I8\MC900199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9722"/>
            <a:ext cx="1110819" cy="1559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Lucka\AppData\Local\Microsoft\Windows\Temporary Internet Files\Content.IE5\Q8OQVWGO\MC9003601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6"/>
            <a:ext cx="2587288" cy="286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051720" y="2492896"/>
            <a:ext cx="1800200" cy="417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1916832"/>
            <a:ext cx="23737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047812" y="2492896"/>
            <a:ext cx="1359768" cy="3654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4569500" y="3284984"/>
            <a:ext cx="1946716" cy="9584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225397" y="1685999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collar</a:t>
            </a:r>
            <a:endParaRPr lang="en-US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50945" y="2679303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sleeve</a:t>
            </a:r>
            <a:endParaRPr lang="en-US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81432" y="2213976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pocket</a:t>
            </a:r>
            <a:endParaRPr lang="en-US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60232" y="3149997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button</a:t>
            </a:r>
            <a:endParaRPr lang="en-US" sz="2400" b="1" dirty="0"/>
          </a:p>
        </p:txBody>
      </p:sp>
      <p:pic>
        <p:nvPicPr>
          <p:cNvPr id="8195" name="Picture 3" descr="C:\Users\Lucka\AppData\Local\Microsoft\Windows\Temporary Internet Files\Content.IE5\I2Y9W9G2\MC900440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229" y="4976107"/>
            <a:ext cx="18224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se šipkou 27"/>
          <p:cNvCxnSpPr/>
          <p:nvPr/>
        </p:nvCxnSpPr>
        <p:spPr>
          <a:xfrm>
            <a:off x="6112737" y="5521409"/>
            <a:ext cx="1656184" cy="879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112737" y="6092632"/>
            <a:ext cx="126370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121664" y="5290576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laces</a:t>
            </a:r>
            <a:endParaRPr lang="en-US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318149" y="5872672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sole</a:t>
            </a:r>
            <a:endParaRPr lang="en-US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506355" y="5439564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zipper</a:t>
            </a:r>
            <a:endParaRPr lang="en-US" sz="2400" b="1" dirty="0"/>
          </a:p>
        </p:txBody>
      </p:sp>
      <p:pic>
        <p:nvPicPr>
          <p:cNvPr id="8196" name="Picture 4" descr="C:\Users\Lucka\AppData\Local\Microsoft\Windows\Temporary Internet Files\Content.IE5\K53LJF89\MC9004123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991" y="4659722"/>
            <a:ext cx="128270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0" name="Přímá spojnice se šipkou 39"/>
          <p:cNvCxnSpPr/>
          <p:nvPr/>
        </p:nvCxnSpPr>
        <p:spPr>
          <a:xfrm flipH="1">
            <a:off x="3174948" y="4880261"/>
            <a:ext cx="16850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916490" y="4649428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hood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90145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2" grpId="0"/>
      <p:bldP spid="26" grpId="0"/>
      <p:bldP spid="36" grpId="0"/>
      <p:bldP spid="37" grpId="0"/>
      <p:bldP spid="38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accessories and co</a:t>
            </a:r>
            <a:endParaRPr lang="en-US" dirty="0"/>
          </a:p>
        </p:txBody>
      </p:sp>
      <p:pic>
        <p:nvPicPr>
          <p:cNvPr id="6147" name="Picture 3" descr="C:\Users\Lucka\AppData\Local\Microsoft\Windows\Temporary Internet Files\Content.IE5\Q8OQVWGO\MC900403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791" y="4218819"/>
            <a:ext cx="884480" cy="91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Lucka\AppData\Local\Microsoft\Windows\Temporary Internet Files\Content.IE5\B0LLD3I8\MC9003205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16348"/>
            <a:ext cx="1422791" cy="127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Lucka\AppData\Local\Microsoft\Windows\Temporary Internet Files\Content.IE5\Q8OQVWGO\MC9003584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676400"/>
            <a:ext cx="1431246" cy="135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Lucka\AppData\Local\Microsoft\Windows\Temporary Internet Files\Content.IE5\I2Y9W9G2\MC9001133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1676400"/>
            <a:ext cx="1872208" cy="123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Lucka\AppData\Local\Microsoft\Windows\Temporary Internet Files\Content.IE5\I2Y9W9G2\MC9004353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262" y="1945999"/>
            <a:ext cx="1217851" cy="68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Lucka\AppData\Local\Microsoft\Windows\Temporary Internet Files\Content.IE5\K53LJF89\MC9002150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97" y="1676146"/>
            <a:ext cx="1440160" cy="119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Lucka\AppData\Local\Microsoft\Windows\Temporary Internet Files\Content.IE5\I2Y9W9G2\MC9003970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71" y="4234441"/>
            <a:ext cx="877887" cy="90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Lucka\AppData\Local\Microsoft\Windows\Temporary Internet Files\Content.IE5\B0LLD3I8\MC90044040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262" y="4124122"/>
            <a:ext cx="1120750" cy="11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Lucka\AppData\Local\Microsoft\Windows\Temporary Internet Files\Content.IE5\Q8OQVWGO\MC900441316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048" y="3991038"/>
            <a:ext cx="1304709" cy="130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66961" y="3140968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watch</a:t>
            </a:r>
            <a:endParaRPr lang="en-US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3140967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belt</a:t>
            </a:r>
            <a:endParaRPr lang="en-US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24064" y="3140966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bracelet</a:t>
            </a:r>
            <a:endParaRPr lang="en-US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13700" y="3039518"/>
            <a:ext cx="19454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necklace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earrings</a:t>
            </a:r>
            <a:endParaRPr lang="en-US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3871" y="5504521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ring</a:t>
            </a:r>
            <a:endParaRPr lang="en-US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00212" y="5504520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hanger</a:t>
            </a:r>
            <a:endParaRPr lang="en-US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5504521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handbag</a:t>
            </a:r>
            <a:endParaRPr lang="en-US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24910" y="5508126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wallet</a:t>
            </a:r>
            <a:endParaRPr lang="en-US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09510" y="5508126"/>
            <a:ext cx="134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purse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96098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trousers</a:t>
            </a:r>
            <a:endParaRPr lang="cs-CZ" dirty="0" smtClean="0"/>
          </a:p>
          <a:p>
            <a:pPr lvl="1"/>
            <a:r>
              <a:rPr lang="cs-CZ" dirty="0" smtClean="0"/>
              <a:t>long – </a:t>
            </a:r>
            <a:r>
              <a:rPr lang="cs-CZ" dirty="0" err="1" smtClean="0"/>
              <a:t>short</a:t>
            </a:r>
            <a:endParaRPr lang="cs-CZ" dirty="0" smtClean="0"/>
          </a:p>
          <a:p>
            <a:pPr lvl="1"/>
            <a:r>
              <a:rPr lang="cs-CZ" dirty="0" err="1" smtClean="0"/>
              <a:t>baggy</a:t>
            </a:r>
            <a:r>
              <a:rPr lang="cs-CZ" dirty="0" smtClean="0"/>
              <a:t> – </a:t>
            </a:r>
            <a:r>
              <a:rPr lang="cs-CZ" dirty="0" err="1" smtClean="0"/>
              <a:t>tight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TOO</a:t>
            </a:r>
            <a:r>
              <a:rPr lang="cs-CZ" dirty="0" smtClean="0"/>
              <a:t> and </a:t>
            </a:r>
            <a:r>
              <a:rPr lang="cs-CZ" dirty="0" err="1" smtClean="0"/>
              <a:t>ENOUGH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big. I </a:t>
            </a:r>
            <a:r>
              <a:rPr lang="cs-CZ" dirty="0" err="1" smtClean="0"/>
              <a:t>need</a:t>
            </a:r>
            <a:r>
              <a:rPr lang="cs-CZ" dirty="0" smtClean="0"/>
              <a:t> a </a:t>
            </a:r>
            <a:r>
              <a:rPr lang="cs-CZ" dirty="0" err="1" smtClean="0"/>
              <a:t>smallet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trousers</a:t>
            </a:r>
            <a:r>
              <a:rPr lang="cs-CZ" dirty="0" smtClean="0"/>
              <a:t> </a:t>
            </a:r>
            <a:r>
              <a:rPr lang="cs-CZ" dirty="0" err="1" smtClean="0"/>
              <a:t>aren‘t</a:t>
            </a:r>
            <a:r>
              <a:rPr lang="cs-CZ" dirty="0" smtClean="0"/>
              <a:t> long </a:t>
            </a:r>
            <a:r>
              <a:rPr lang="cs-CZ" dirty="0" err="1" smtClean="0"/>
              <a:t>enough</a:t>
            </a:r>
            <a:r>
              <a:rPr lang="cs-CZ" dirty="0" smtClean="0"/>
              <a:t>. I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longer</a:t>
            </a:r>
            <a:r>
              <a:rPr lang="cs-CZ" dirty="0" smtClean="0"/>
              <a:t> </a:t>
            </a:r>
            <a:r>
              <a:rPr lang="cs-CZ" dirty="0" err="1" smtClean="0"/>
              <a:t>ones</a:t>
            </a:r>
            <a:r>
              <a:rPr lang="cs-CZ" dirty="0" smtClean="0"/>
              <a:t>.</a:t>
            </a:r>
          </a:p>
          <a:p>
            <a:pPr lvl="1"/>
            <a:endParaRPr lang="cs-CZ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3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practice</a:t>
            </a:r>
            <a:r>
              <a:rPr lang="cs-CZ" dirty="0" smtClean="0"/>
              <a:t> n°1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I </a:t>
            </a:r>
            <a:r>
              <a:rPr lang="cs-CZ" dirty="0" err="1" smtClean="0"/>
              <a:t>describing</a:t>
            </a:r>
            <a:r>
              <a:rPr lang="cs-CZ" dirty="0" smtClean="0"/>
              <a:t>? </a:t>
            </a:r>
          </a:p>
          <a:p>
            <a:endParaRPr lang="en-US" dirty="0"/>
          </a:p>
        </p:txBody>
      </p:sp>
      <p:pic>
        <p:nvPicPr>
          <p:cNvPr id="9218" name="Picture 2" descr="C:\Users\Lucka\AppData\Local\Microsoft\Windows\Temporary Internet Files\Content.IE5\K53LJF89\MC900359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2200168"/>
            <a:ext cx="11652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Lucka\AppData\Local\Microsoft\Windows\Temporary Internet Files\Content.IE5\I2Y9W9G2\MC9003596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325" y="2107227"/>
            <a:ext cx="1247775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Lucka\AppData\Local\Microsoft\Windows\Temporary Internet Files\Content.IE5\B0LLD3I8\MC9003596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735" y="2200168"/>
            <a:ext cx="884238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Lucka\AppData\Local\Microsoft\Windows\Temporary Internet Files\Content.IE5\Q8OQVWGO\MC9003596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07523"/>
            <a:ext cx="1233487" cy="192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Lucka\AppData\Local\Microsoft\Windows\Temporary Internet Files\Content.IE5\K53LJF89\MC9003596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716" y="2191364"/>
            <a:ext cx="12287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Lucka\AppData\Local\Microsoft\Windows\Temporary Internet Files\Content.IE5\I2Y9W9G2\MC9003596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44" y="4286578"/>
            <a:ext cx="1284287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Lucka\AppData\Local\Microsoft\Windows\Temporary Internet Files\Content.IE5\B0LLD3I8\MC9003596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228" y="4286578"/>
            <a:ext cx="12985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Lucka\AppData\Local\Microsoft\Windows\Temporary Internet Files\Content.IE5\Q8OQVWGO\MC9003596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594" y="4359602"/>
            <a:ext cx="126047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Lucka\AppData\Local\Microsoft\Windows\Temporary Internet Files\Content.IE5\K53LJF89\MC9003596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058" y="4415309"/>
            <a:ext cx="900113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Lucka\AppData\Local\Microsoft\Windows\Temporary Internet Files\Content.IE5\I2Y9W9G2\MC9003596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503" y="4327852"/>
            <a:ext cx="1373188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C:\Users\Lucka\AppData\Local\Microsoft\Windows\Temporary Internet Files\Content.IE5\B0LLD3I8\MC90035965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162" y="2088929"/>
            <a:ext cx="1060450" cy="197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C:\Users\Lucka\AppData\Local\Microsoft\Windows\Temporary Internet Files\Content.IE5\Q8OQVWGO\MC9003596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971" y="2181840"/>
            <a:ext cx="1431925" cy="190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C:\Users\Lucka\AppData\Local\Microsoft\Windows\Temporary Internet Files\Content.IE5\K53LJF89\MC90035967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691" y="4286578"/>
            <a:ext cx="1152525" cy="192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1" name="Picture 15" descr="C:\Users\Lucka\AppData\Local\Microsoft\Windows\Temporary Internet Files\Content.IE5\I2Y9W9G2\MC90035964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255" y="4415309"/>
            <a:ext cx="1819275" cy="183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945035"/>
            <a:ext cx="7686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1                  2                  3                  4                   5                    6                   7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59" y="6219010"/>
            <a:ext cx="7686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8                  9                     10               11               12                  13                14</a:t>
            </a:r>
            <a:endParaRPr lang="en-US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60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practice</a:t>
            </a:r>
            <a:r>
              <a:rPr lang="cs-CZ" dirty="0" smtClean="0"/>
              <a:t> n°2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Let‘s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britishcouncil.org:</a:t>
            </a:r>
          </a:p>
          <a:p>
            <a:endParaRPr lang="cs-CZ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9019418"/>
              </p:ext>
            </p:extLst>
          </p:nvPr>
        </p:nvGraphicFramePr>
        <p:xfrm>
          <a:off x="971600" y="2492896"/>
          <a:ext cx="73448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00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obsahuje obrázky z 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72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</TotalTime>
  <Words>368</Words>
  <Application>Microsoft Office PowerPoint</Application>
  <PresentationFormat>Předvádění na obrazovce (4:3)</PresentationFormat>
  <Paragraphs>106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Clothes</vt:lpstr>
      <vt:lpstr>Prezentace aplikace PowerPoint</vt:lpstr>
      <vt:lpstr>Anotace</vt:lpstr>
      <vt:lpstr>basic clothes</vt:lpstr>
      <vt:lpstr>winter clothes</vt:lpstr>
      <vt:lpstr>summer clothes</vt:lpstr>
      <vt:lpstr>special clothes</vt:lpstr>
      <vt:lpstr>footwear</vt:lpstr>
      <vt:lpstr>clothes parts</vt:lpstr>
      <vt:lpstr>accessories and co</vt:lpstr>
      <vt:lpstr>adjectives</vt:lpstr>
      <vt:lpstr>practice n°1</vt:lpstr>
      <vt:lpstr>practice n°2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Lucka</dc:creator>
  <cp:lastModifiedBy>Lucka</cp:lastModifiedBy>
  <cp:revision>12</cp:revision>
  <dcterms:created xsi:type="dcterms:W3CDTF">2014-04-13T18:47:43Z</dcterms:created>
  <dcterms:modified xsi:type="dcterms:W3CDTF">2014-04-22T09:07:53Z</dcterms:modified>
</cp:coreProperties>
</file>