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0"/>
  </p:notesMasterIdLst>
  <p:sldIdLst>
    <p:sldId id="256" r:id="rId2"/>
    <p:sldId id="263" r:id="rId3"/>
    <p:sldId id="264" r:id="rId4"/>
    <p:sldId id="261" r:id="rId5"/>
    <p:sldId id="257" r:id="rId6"/>
    <p:sldId id="260" r:id="rId7"/>
    <p:sldId id="259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66" d="100"/>
          <a:sy n="66" d="100"/>
        </p:scale>
        <p:origin x="-142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</a:t>
          </a:r>
          <a:r>
            <a:rPr lang="cs-CZ" sz="2000" baseline="0" smtClean="0"/>
            <a:t>VY_32_INOVACE_ANGLICKY JAZYK_03.FACE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ŠKOLY:ZŠ  Pardubice -Spořilov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AUTOR:Mgr. Alena Vavříčková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TEMA:FACE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CZ.1.07/1.4.00/21.2349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 custLinFactNeighborX="-669" custLinFactNeighborY="1213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AB1E222-F9F9-4BFD-8F49-64044F7D7028}" type="presOf" srcId="{B651F6E3-6281-48DB-9319-2AEAFDAE7572}" destId="{6BB5E863-4638-4E1D-BFDE-399D028AC4ED}" srcOrd="1" destOrd="0" presId="urn:microsoft.com/office/officeart/2005/8/layout/target3"/>
    <dgm:cxn modelId="{B3C94F42-55B1-4DA6-A5AA-6EBA5A3A7713}" type="presOf" srcId="{4C35D32F-0EAB-4CD7-82EE-45574DC2A586}" destId="{8BEBB6EC-1DAA-4CAC-8A25-BC0FCBD5DBD5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B8DBF441-3393-4C55-AD47-C55444B48997}" type="presOf" srcId="{4C35D32F-0EAB-4CD7-82EE-45574DC2A586}" destId="{890E4F0B-2866-4A3F-A3C7-2A14B1797930}" srcOrd="1" destOrd="0" presId="urn:microsoft.com/office/officeart/2005/8/layout/target3"/>
    <dgm:cxn modelId="{F5E6737E-77B2-449C-B335-E06CA0ED8A38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F834EC9-E2C6-4BA8-BEDA-FEE0CFE1867F}" type="presOf" srcId="{D1D4F407-5343-4D3F-B5B9-D407B03CAEB4}" destId="{D005CE8C-CC26-4C3E-AC11-E15060ECD759}" srcOrd="0" destOrd="0" presId="urn:microsoft.com/office/officeart/2005/8/layout/target3"/>
    <dgm:cxn modelId="{F82CCEB3-427B-4B11-A2EB-DBFF2A82F911}" type="presOf" srcId="{D8197B8C-B260-4A16-BDF4-0947B075E274}" destId="{25B08C86-7E15-44DC-BE7F-FFB55DD49D12}" srcOrd="0" destOrd="0" presId="urn:microsoft.com/office/officeart/2005/8/layout/target3"/>
    <dgm:cxn modelId="{2B9F7CF1-D718-412D-850A-7EB82B7D24E2}" type="presOf" srcId="{D1D4F407-5343-4D3F-B5B9-D407B03CAEB4}" destId="{AED2198E-93D5-4001-81B4-73124B309672}" srcOrd="1" destOrd="0" presId="urn:microsoft.com/office/officeart/2005/8/layout/target3"/>
    <dgm:cxn modelId="{A5BBC45A-A5E2-48B3-B8C6-EC660F6A9028}" type="presOf" srcId="{B651F6E3-6281-48DB-9319-2AEAFDAE7572}" destId="{619D679B-A015-4ECF-8348-D1034C574F40}" srcOrd="0" destOrd="0" presId="urn:microsoft.com/office/officeart/2005/8/layout/target3"/>
    <dgm:cxn modelId="{4B6E2E71-84C9-4D39-AB15-4FF7AAAD1771}" type="presOf" srcId="{D8197B8C-B260-4A16-BDF4-0947B075E274}" destId="{5A5FFA88-C948-4069-8E93-59FA12366E83}" srcOrd="1" destOrd="0" presId="urn:microsoft.com/office/officeart/2005/8/layout/target3"/>
    <dgm:cxn modelId="{A3E57285-3B1B-4501-A317-AA5EB433767E}" type="presOf" srcId="{D1B46980-6531-4606-95E6-44980827E919}" destId="{6140AFEC-043D-4C43-A2F9-D0F5331DF3A3}" srcOrd="0" destOrd="0" presId="urn:microsoft.com/office/officeart/2005/8/layout/target3"/>
    <dgm:cxn modelId="{FC55B081-31E7-4877-A5C3-0379D613CFA3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3CB78B63-61C6-4361-A39D-ABBACB26C4DC}" type="presParOf" srcId="{333A1088-737F-45CB-B68E-254E46348037}" destId="{F5ABB229-8D3B-4694-996A-96F23CF14429}" srcOrd="0" destOrd="0" presId="urn:microsoft.com/office/officeart/2005/8/layout/target3"/>
    <dgm:cxn modelId="{44B3A65A-AD43-4193-92E2-4AFA624C086B}" type="presParOf" srcId="{333A1088-737F-45CB-B68E-254E46348037}" destId="{F41139FD-01EE-4571-8B17-4FB00FC51163}" srcOrd="1" destOrd="0" presId="urn:microsoft.com/office/officeart/2005/8/layout/target3"/>
    <dgm:cxn modelId="{ADF640D8-9C05-41B4-A300-371CA1254534}" type="presParOf" srcId="{333A1088-737F-45CB-B68E-254E46348037}" destId="{D005CE8C-CC26-4C3E-AC11-E15060ECD759}" srcOrd="2" destOrd="0" presId="urn:microsoft.com/office/officeart/2005/8/layout/target3"/>
    <dgm:cxn modelId="{21382CB9-E5A5-4AB0-AE6F-AA09ED50F307}" type="presParOf" srcId="{333A1088-737F-45CB-B68E-254E46348037}" destId="{2C702D82-9B77-49B7-9568-BB8EB47C3372}" srcOrd="3" destOrd="0" presId="urn:microsoft.com/office/officeart/2005/8/layout/target3"/>
    <dgm:cxn modelId="{23B28CAA-CC32-4924-9DDE-163817CAF5A0}" type="presParOf" srcId="{333A1088-737F-45CB-B68E-254E46348037}" destId="{A52A0455-90FF-4808-ABD0-F02540D31D5A}" srcOrd="4" destOrd="0" presId="urn:microsoft.com/office/officeart/2005/8/layout/target3"/>
    <dgm:cxn modelId="{3AC0D637-2D17-42F2-AF3C-9058B26C844B}" type="presParOf" srcId="{333A1088-737F-45CB-B68E-254E46348037}" destId="{6140AFEC-043D-4C43-A2F9-D0F5331DF3A3}" srcOrd="5" destOrd="0" presId="urn:microsoft.com/office/officeart/2005/8/layout/target3"/>
    <dgm:cxn modelId="{7324BD51-7E7B-4A6B-88E8-ECBBFA9B10EC}" type="presParOf" srcId="{333A1088-737F-45CB-B68E-254E46348037}" destId="{9358AC05-5D7D-4327-9F80-1AD486AEA664}" srcOrd="6" destOrd="0" presId="urn:microsoft.com/office/officeart/2005/8/layout/target3"/>
    <dgm:cxn modelId="{F0A9BC9B-3609-42ED-BC9D-9220F62AF5A4}" type="presParOf" srcId="{333A1088-737F-45CB-B68E-254E46348037}" destId="{313FC574-E1CD-4FB4-B054-0B805CE0447D}" srcOrd="7" destOrd="0" presId="urn:microsoft.com/office/officeart/2005/8/layout/target3"/>
    <dgm:cxn modelId="{D235C20E-53C3-4906-A94B-157FC916B0C8}" type="presParOf" srcId="{333A1088-737F-45CB-B68E-254E46348037}" destId="{619D679B-A015-4ECF-8348-D1034C574F40}" srcOrd="8" destOrd="0" presId="urn:microsoft.com/office/officeart/2005/8/layout/target3"/>
    <dgm:cxn modelId="{70C55621-718F-4795-AC84-17F9B6748193}" type="presParOf" srcId="{333A1088-737F-45CB-B68E-254E46348037}" destId="{322283A8-4A27-4CDA-BAE3-F381106A9174}" srcOrd="9" destOrd="0" presId="urn:microsoft.com/office/officeart/2005/8/layout/target3"/>
    <dgm:cxn modelId="{8F34AE29-56BF-4A66-AC60-B8D60FD33C63}" type="presParOf" srcId="{333A1088-737F-45CB-B68E-254E46348037}" destId="{FFC9F71D-1B4F-4AD9-A4A6-86ADEFC8AF5C}" srcOrd="10" destOrd="0" presId="urn:microsoft.com/office/officeart/2005/8/layout/target3"/>
    <dgm:cxn modelId="{15944853-4DC9-4913-9971-63C3C439EF3A}" type="presParOf" srcId="{333A1088-737F-45CB-B68E-254E46348037}" destId="{25B08C86-7E15-44DC-BE7F-FFB55DD49D12}" srcOrd="11" destOrd="0" presId="urn:microsoft.com/office/officeart/2005/8/layout/target3"/>
    <dgm:cxn modelId="{3A696F09-7146-40E1-833E-4A617F0672E7}" type="presParOf" srcId="{333A1088-737F-45CB-B68E-254E46348037}" destId="{76644BE8-9D7C-4C09-B250-3D10AF48CBB7}" srcOrd="12" destOrd="0" presId="urn:microsoft.com/office/officeart/2005/8/layout/target3"/>
    <dgm:cxn modelId="{BA6CEDFC-3E24-46BD-AC06-FA00FE242899}" type="presParOf" srcId="{333A1088-737F-45CB-B68E-254E46348037}" destId="{EE85B701-7295-41C0-BA7A-34D3756A2AE6}" srcOrd="13" destOrd="0" presId="urn:microsoft.com/office/officeart/2005/8/layout/target3"/>
    <dgm:cxn modelId="{5A21CBCF-325D-42EB-8CC6-A5781727965E}" type="presParOf" srcId="{333A1088-737F-45CB-B68E-254E46348037}" destId="{8BEBB6EC-1DAA-4CAC-8A25-BC0FCBD5DBD5}" srcOrd="14" destOrd="0" presId="urn:microsoft.com/office/officeart/2005/8/layout/target3"/>
    <dgm:cxn modelId="{68F58989-0F68-4C98-B4D2-9574ADA08C3A}" type="presParOf" srcId="{333A1088-737F-45CB-B68E-254E46348037}" destId="{AED2198E-93D5-4001-81B4-73124B309672}" srcOrd="15" destOrd="0" presId="urn:microsoft.com/office/officeart/2005/8/layout/target3"/>
    <dgm:cxn modelId="{243CCA82-9116-4266-BD83-D25AF1107E95}" type="presParOf" srcId="{333A1088-737F-45CB-B68E-254E46348037}" destId="{2BE915AB-18AA-4053-B92C-3BFC9ED204BB}" srcOrd="16" destOrd="0" presId="urn:microsoft.com/office/officeart/2005/8/layout/target3"/>
    <dgm:cxn modelId="{5EB69894-FAFD-4084-959C-61BD4F67A0A6}" type="presParOf" srcId="{333A1088-737F-45CB-B68E-254E46348037}" destId="{6BB5E863-4638-4E1D-BFDE-399D028AC4ED}" srcOrd="17" destOrd="0" presId="urn:microsoft.com/office/officeart/2005/8/layout/target3"/>
    <dgm:cxn modelId="{73C36B7F-EF64-479A-BC5A-366B63F1BE78}" type="presParOf" srcId="{333A1088-737F-45CB-B68E-254E46348037}" destId="{5A5FFA88-C948-4069-8E93-59FA12366E83}" srcOrd="18" destOrd="0" presId="urn:microsoft.com/office/officeart/2005/8/layout/target3"/>
    <dgm:cxn modelId="{1FEF94E3-0115-47B1-84F3-CF23F392C43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3" cy="25477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5716" y="0"/>
          <a:ext cx="7434646" cy="25477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ŠKOLY:ZŠ  Pardubice -Spořilov</a:t>
          </a:r>
          <a:endParaRPr lang="cs-CZ" sz="2000" kern="1200" dirty="0"/>
        </a:p>
      </dsp:txBody>
      <dsp:txXfrm>
        <a:off x="1255716" y="0"/>
        <a:ext cx="7434646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24119" y="432048"/>
          <a:ext cx="7434646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AUTOR:Mgr. Alena Vavříčková</a:t>
          </a:r>
          <a:endParaRPr lang="cs-CZ" sz="2000" kern="1200" dirty="0"/>
        </a:p>
      </dsp:txBody>
      <dsp:txXfrm>
        <a:off x="1224119" y="432048"/>
        <a:ext cx="7434646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6" y="815268"/>
          <a:ext cx="7434646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</a:t>
          </a:r>
          <a:r>
            <a:rPr lang="cs-CZ" sz="2000" kern="1200" baseline="0" smtClean="0"/>
            <a:t>VY_32_INOVACE_ANGLICKY JAZYK_03.FACE</a:t>
          </a:r>
          <a:endParaRPr lang="cs-CZ" sz="2000" kern="1200" dirty="0"/>
        </a:p>
      </dsp:txBody>
      <dsp:txXfrm>
        <a:off x="1273856" y="815268"/>
        <a:ext cx="7434646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6" y="1222902"/>
          <a:ext cx="7434646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TEMA:FACE</a:t>
          </a:r>
          <a:endParaRPr lang="cs-CZ" sz="2000" kern="1200" dirty="0"/>
        </a:p>
      </dsp:txBody>
      <dsp:txXfrm>
        <a:off x="1273856" y="1222902"/>
        <a:ext cx="7434646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6" y="1630536"/>
          <a:ext cx="7434646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CZ.1.07/1.4.00/21.2349</a:t>
          </a:r>
          <a:endParaRPr lang="cs-CZ" sz="2000" kern="1200" dirty="0"/>
        </a:p>
      </dsp:txBody>
      <dsp:txXfrm>
        <a:off x="1273856" y="1630536"/>
        <a:ext cx="7434646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190C0A-7557-4E89-8170-310DF882848F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9FA39-36F3-40F2-82D5-B948E3E356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09266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C9DDD-74A1-4458-A063-D4A2415D3D5F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D7AFD6C-05ED-40A8-826A-0E67925D022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C9DDD-74A1-4458-A063-D4A2415D3D5F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AFD6C-05ED-40A8-826A-0E67925D022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C9DDD-74A1-4458-A063-D4A2415D3D5F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AFD6C-05ED-40A8-826A-0E67925D022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C9DDD-74A1-4458-A063-D4A2415D3D5F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AFD6C-05ED-40A8-826A-0E67925D022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C9DDD-74A1-4458-A063-D4A2415D3D5F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AFD6C-05ED-40A8-826A-0E67925D022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C9DDD-74A1-4458-A063-D4A2415D3D5F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AFD6C-05ED-40A8-826A-0E67925D022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C9DDD-74A1-4458-A063-D4A2415D3D5F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AFD6C-05ED-40A8-826A-0E67925D022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C9DDD-74A1-4458-A063-D4A2415D3D5F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AFD6C-05ED-40A8-826A-0E67925D022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C9DDD-74A1-4458-A063-D4A2415D3D5F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AFD6C-05ED-40A8-826A-0E67925D022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C9DDD-74A1-4458-A063-D4A2415D3D5F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AFD6C-05ED-40A8-826A-0E67925D022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C9DDD-74A1-4458-A063-D4A2415D3D5F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AFD6C-05ED-40A8-826A-0E67925D022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21EC9DDD-74A1-4458-A063-D4A2415D3D5F}" type="datetimeFigureOut">
              <a:rPr lang="cs-CZ" smtClean="0"/>
              <a:t>25.6.2013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D7AFD6C-05ED-40A8-826A-0E67925D022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547664" y="1772816"/>
            <a:ext cx="6480720" cy="92333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solidFill>
                  <a:schemeClr val="accent4">
                    <a:lumMod val="75000"/>
                  </a:schemeClr>
                </a:solidFill>
              </a:rPr>
              <a:t>FACE</a:t>
            </a:r>
            <a:endParaRPr lang="cs-CZ" sz="5400" b="1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4320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487067352"/>
              </p:ext>
            </p:extLst>
          </p:nvPr>
        </p:nvGraphicFramePr>
        <p:xfrm>
          <a:off x="107504" y="908720"/>
          <a:ext cx="8708504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328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/>
              </a:rPr>
              <a:t>ANOTACE</a:t>
            </a:r>
            <a:endParaRPr lang="cs-CZ" b="1" dirty="0"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Materiál je určen pro žáky 3. ročníku. Žáci si hravou formou procvičí tematickou oblast „Face“.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0432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23728" y="332656"/>
            <a:ext cx="4680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70C0"/>
                </a:solidFill>
              </a:rPr>
              <a:t>VYTVOŘ SLOVA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9972600" y="3501008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3" name="Ovál 2"/>
          <p:cNvSpPr/>
          <p:nvPr/>
        </p:nvSpPr>
        <p:spPr>
          <a:xfrm>
            <a:off x="548956" y="629875"/>
            <a:ext cx="2232248" cy="108012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651" y="1788187"/>
            <a:ext cx="2328863" cy="117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649" y="2997200"/>
            <a:ext cx="2328863" cy="117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650" y="4256785"/>
            <a:ext cx="2328863" cy="117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651" y="5445224"/>
            <a:ext cx="2328863" cy="117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971600" y="980728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ESON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971599" y="2114746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EEY</a:t>
            </a:r>
            <a:endParaRPr lang="cs-CZ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55576" y="3356992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OUTHM</a:t>
            </a:r>
            <a:endParaRPr lang="cs-CZ" sz="28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863587" y="4583344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AER</a:t>
            </a:r>
            <a:endParaRPr lang="cs-CZ" sz="28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971600" y="5805264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IHAR</a:t>
            </a:r>
            <a:endParaRPr lang="cs-CZ" sz="2800" b="1" dirty="0"/>
          </a:p>
        </p:txBody>
      </p:sp>
      <p:sp>
        <p:nvSpPr>
          <p:cNvPr id="21" name="Obdélník 20"/>
          <p:cNvSpPr/>
          <p:nvPr/>
        </p:nvSpPr>
        <p:spPr>
          <a:xfrm>
            <a:off x="9972600" y="741997"/>
            <a:ext cx="1872208" cy="855876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4454" y="1900900"/>
            <a:ext cx="1968500" cy="950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4454" y="3109913"/>
            <a:ext cx="1968500" cy="950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7037" y="4369498"/>
            <a:ext cx="1968500" cy="950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4141" y="5433123"/>
            <a:ext cx="1968500" cy="950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TextovéPole 21"/>
          <p:cNvSpPr txBox="1"/>
          <p:nvPr/>
        </p:nvSpPr>
        <p:spPr>
          <a:xfrm>
            <a:off x="10188624" y="980728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  NOSE</a:t>
            </a:r>
            <a:endParaRPr lang="cs-CZ" sz="28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0188624" y="2114746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EYE</a:t>
            </a:r>
            <a:endParaRPr lang="cs-CZ" sz="28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9972600" y="3356992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MOUTH</a:t>
            </a:r>
            <a:endParaRPr lang="cs-CZ" sz="28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9972600" y="4583344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EAR</a:t>
            </a:r>
            <a:endParaRPr lang="cs-CZ" sz="28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10188624" y="5661248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HAIR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88792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51445E-7 L -0.57084 0.0039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42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83237E-6 L -0.56303 0.0064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160" y="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58382E-6 L -0.5434 -0.0064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170" y="-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73988E-6 L -0.5434 0.00347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170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04046E-6 L -0.53941 -0.0067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979" y="-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3"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  <p:bldP spid="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908720"/>
            <a:ext cx="6858000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187624" y="764703"/>
            <a:ext cx="6912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0070C0"/>
                </a:solidFill>
              </a:rPr>
              <a:t>HAVE GOT</a:t>
            </a:r>
            <a:endParaRPr lang="cs-CZ" sz="3200" b="1" dirty="0">
              <a:solidFill>
                <a:srgbClr val="0070C0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683568" y="2060848"/>
            <a:ext cx="3096344" cy="72008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052" y="3645024"/>
            <a:ext cx="3127375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1971" y="3645024"/>
            <a:ext cx="3127375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813" y="5229200"/>
            <a:ext cx="3127375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537" y="5229200"/>
            <a:ext cx="3127375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812" y="2008145"/>
            <a:ext cx="3127375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038447" y="2031628"/>
            <a:ext cx="648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 =</a:t>
            </a:r>
            <a:endParaRPr lang="cs-CZ" sz="4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239580" y="3629580"/>
            <a:ext cx="8088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=</a:t>
            </a:r>
            <a:endParaRPr lang="cs-CZ" sz="4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104233" y="5234003"/>
            <a:ext cx="648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 =</a:t>
            </a:r>
            <a:endParaRPr lang="cs-CZ" sz="4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920080" y="2159278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I´ve got</a:t>
            </a:r>
            <a:r>
              <a:rPr lang="cs-CZ" sz="2800" b="1" dirty="0" smtClean="0"/>
              <a:t> …</a:t>
            </a:r>
            <a:endParaRPr lang="en-GB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920080" y="3789040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He´s got</a:t>
            </a:r>
            <a:r>
              <a:rPr lang="cs-CZ" sz="2800" b="1" dirty="0" smtClean="0"/>
              <a:t> …</a:t>
            </a:r>
            <a:endParaRPr lang="en-GB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920080" y="5373216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She´s got</a:t>
            </a:r>
            <a:r>
              <a:rPr lang="cs-CZ" sz="2800" b="1" dirty="0" smtClean="0"/>
              <a:t> …</a:t>
            </a:r>
            <a:endParaRPr lang="en-GB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148064" y="2159278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Mám …</a:t>
            </a:r>
            <a:endParaRPr lang="cs-CZ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148064" y="3789040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On má …</a:t>
            </a:r>
            <a:endParaRPr lang="cs-CZ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148064" y="5373216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Ona má …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74847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259632" y="620688"/>
            <a:ext cx="676875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800" b="1" dirty="0" smtClean="0">
                <a:solidFill>
                  <a:srgbClr val="0070C0"/>
                </a:solidFill>
              </a:rPr>
              <a:t>Nakresli obrázek podle textu</a:t>
            </a:r>
            <a:endParaRPr lang="cs-CZ" sz="3800" b="1" dirty="0">
              <a:solidFill>
                <a:srgbClr val="0070C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71600" y="1916832"/>
            <a:ext cx="705678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Martin has got short dark hair.</a:t>
            </a:r>
          </a:p>
          <a:p>
            <a:r>
              <a:rPr lang="en-GB" sz="3600" dirty="0" smtClean="0"/>
              <a:t>He´s got big blue eyes.</a:t>
            </a:r>
          </a:p>
          <a:p>
            <a:r>
              <a:rPr lang="en-GB" sz="3600" dirty="0" smtClean="0"/>
              <a:t>He´s got little ears.</a:t>
            </a:r>
          </a:p>
          <a:p>
            <a:r>
              <a:rPr lang="en-GB" sz="3600" dirty="0" smtClean="0"/>
              <a:t>He´s got little nose. </a:t>
            </a:r>
          </a:p>
          <a:p>
            <a:r>
              <a:rPr lang="en-GB" sz="3600" dirty="0" smtClean="0"/>
              <a:t>He´s got glasses.</a:t>
            </a:r>
          </a:p>
          <a:p>
            <a:r>
              <a:rPr lang="en-GB" sz="3600" dirty="0" smtClean="0"/>
              <a:t>He´s got a big mouth.</a:t>
            </a:r>
          </a:p>
          <a:p>
            <a:r>
              <a:rPr lang="en-GB" sz="3600" dirty="0" smtClean="0"/>
              <a:t>He´s got a happy face.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588778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691680" y="476672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70C0"/>
                </a:solidFill>
              </a:rPr>
              <a:t>CITACE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467544" y="1556792"/>
            <a:ext cx="79208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Pokud není uvedeno jinak, obrazový materiál je použit z  </a:t>
            </a:r>
            <a:r>
              <a:rPr lang="cs-CZ" b="1" i="1" dirty="0"/>
              <a:t>office</a:t>
            </a:r>
            <a:r>
              <a:rPr lang="cs-CZ" i="1" dirty="0"/>
              <a:t>.</a:t>
            </a:r>
            <a:r>
              <a:rPr lang="cs-CZ" b="1" i="1" dirty="0"/>
              <a:t>microsoft</a:t>
            </a:r>
            <a:r>
              <a:rPr lang="cs-CZ" i="1" dirty="0"/>
              <a:t>.com/cs-cz/</a:t>
            </a:r>
            <a:r>
              <a:rPr lang="cs-CZ" b="1" i="1" dirty="0"/>
              <a:t>images/</a:t>
            </a:r>
            <a:endParaRPr lang="pl-PL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5616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132</TotalTime>
  <Words>133</Words>
  <Application>Microsoft Office PowerPoint</Application>
  <PresentationFormat>Předvádění na obrazovce (4:3)</PresentationFormat>
  <Paragraphs>40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Exekutivní</vt:lpstr>
      <vt:lpstr>Prezentace aplikace PowerPoint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Vavříčková Alena</dc:creator>
  <cp:lastModifiedBy>Vavříčková Alena</cp:lastModifiedBy>
  <cp:revision>24</cp:revision>
  <dcterms:created xsi:type="dcterms:W3CDTF">2013-03-12T15:43:46Z</dcterms:created>
  <dcterms:modified xsi:type="dcterms:W3CDTF">2013-06-25T17:47:59Z</dcterms:modified>
</cp:coreProperties>
</file>