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VY_32_INOVACE_ANGLICKY JAZYK_15.ANIMALS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TEMA:ANIMALS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dirty="0" smtClean="0"/>
            <a:t>CZ.1.07/1.4.00/21.2349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C7EE25-9DBE-472B-B81B-6888E18D7051}" type="presOf" srcId="{D8197B8C-B260-4A16-BDF4-0947B075E274}" destId="{5A5FFA88-C948-4069-8E93-59FA12366E83}" srcOrd="1" destOrd="0" presId="urn:microsoft.com/office/officeart/2005/8/layout/target3"/>
    <dgm:cxn modelId="{5EEC2CF4-99FF-4A93-80D9-6EC2DC40A569}" type="presOf" srcId="{D1D4F407-5343-4D3F-B5B9-D407B03CAEB4}" destId="{D005CE8C-CC26-4C3E-AC11-E15060ECD759}" srcOrd="0" destOrd="0" presId="urn:microsoft.com/office/officeart/2005/8/layout/target3"/>
    <dgm:cxn modelId="{920B4D4E-19FE-45DB-9185-A2695C4CBE1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6D942B1-6BC3-4530-AB17-0BCB5F909D09}" type="presOf" srcId="{B651F6E3-6281-48DB-9319-2AEAFDAE7572}" destId="{619D679B-A015-4ECF-8348-D1034C574F40}" srcOrd="0" destOrd="0" presId="urn:microsoft.com/office/officeart/2005/8/layout/target3"/>
    <dgm:cxn modelId="{C66F7FF4-F44E-470A-A539-DDED998F16F2}" type="presOf" srcId="{D1B46980-6531-4606-95E6-44980827E919}" destId="{6140AFEC-043D-4C43-A2F9-D0F5331DF3A3}" srcOrd="0" destOrd="0" presId="urn:microsoft.com/office/officeart/2005/8/layout/target3"/>
    <dgm:cxn modelId="{36355917-AE1D-46A3-867A-264FF81D0CF7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BC12B0B-0847-402E-9C12-C25A7B60F07F}" type="presOf" srcId="{4C35D32F-0EAB-4CD7-82EE-45574DC2A586}" destId="{8BEBB6EC-1DAA-4CAC-8A25-BC0FCBD5DBD5}" srcOrd="0" destOrd="0" presId="urn:microsoft.com/office/officeart/2005/8/layout/target3"/>
    <dgm:cxn modelId="{9E148C0F-6DDD-490E-836E-EBBDE9991489}" type="presOf" srcId="{4C35D32F-0EAB-4CD7-82EE-45574DC2A586}" destId="{890E4F0B-2866-4A3F-A3C7-2A14B1797930}" srcOrd="1" destOrd="0" presId="urn:microsoft.com/office/officeart/2005/8/layout/target3"/>
    <dgm:cxn modelId="{0E6EF90E-4A2D-4E8A-80CB-9A047248664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E16B24-BAA9-4FAC-BFA9-17D2D17DBBCE}" type="presOf" srcId="{D1B46980-6531-4606-95E6-44980827E919}" destId="{2BE915AB-18AA-4053-B92C-3BFC9ED204BB}" srcOrd="1" destOrd="0" presId="urn:microsoft.com/office/officeart/2005/8/layout/target3"/>
    <dgm:cxn modelId="{5D65452C-0DB9-4510-8602-63F6FD6E011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365ABF8-F906-4E64-BF87-4792E99C8080}" type="presParOf" srcId="{333A1088-737F-45CB-B68E-254E46348037}" destId="{F5ABB229-8D3B-4694-996A-96F23CF14429}" srcOrd="0" destOrd="0" presId="urn:microsoft.com/office/officeart/2005/8/layout/target3"/>
    <dgm:cxn modelId="{80CDFC82-96AC-42D2-A34E-F266A75D2C75}" type="presParOf" srcId="{333A1088-737F-45CB-B68E-254E46348037}" destId="{F41139FD-01EE-4571-8B17-4FB00FC51163}" srcOrd="1" destOrd="0" presId="urn:microsoft.com/office/officeart/2005/8/layout/target3"/>
    <dgm:cxn modelId="{0C779783-3946-427C-8E04-7948101C19BC}" type="presParOf" srcId="{333A1088-737F-45CB-B68E-254E46348037}" destId="{D005CE8C-CC26-4C3E-AC11-E15060ECD759}" srcOrd="2" destOrd="0" presId="urn:microsoft.com/office/officeart/2005/8/layout/target3"/>
    <dgm:cxn modelId="{C777F820-2FA6-4649-9149-C0B2BB6B69DC}" type="presParOf" srcId="{333A1088-737F-45CB-B68E-254E46348037}" destId="{2C702D82-9B77-49B7-9568-BB8EB47C3372}" srcOrd="3" destOrd="0" presId="urn:microsoft.com/office/officeart/2005/8/layout/target3"/>
    <dgm:cxn modelId="{6927A47F-2D1F-4BC2-9FEA-714B8F699ADC}" type="presParOf" srcId="{333A1088-737F-45CB-B68E-254E46348037}" destId="{A52A0455-90FF-4808-ABD0-F02540D31D5A}" srcOrd="4" destOrd="0" presId="urn:microsoft.com/office/officeart/2005/8/layout/target3"/>
    <dgm:cxn modelId="{298D44D7-AFA1-478E-A7DE-8A3B4A2EA6E4}" type="presParOf" srcId="{333A1088-737F-45CB-B68E-254E46348037}" destId="{6140AFEC-043D-4C43-A2F9-D0F5331DF3A3}" srcOrd="5" destOrd="0" presId="urn:microsoft.com/office/officeart/2005/8/layout/target3"/>
    <dgm:cxn modelId="{529B42B3-2016-4EE8-BD68-CE67037C5DEC}" type="presParOf" srcId="{333A1088-737F-45CB-B68E-254E46348037}" destId="{9358AC05-5D7D-4327-9F80-1AD486AEA664}" srcOrd="6" destOrd="0" presId="urn:microsoft.com/office/officeart/2005/8/layout/target3"/>
    <dgm:cxn modelId="{DF525B44-CFCF-4D2F-A0CD-7455AA16DD8A}" type="presParOf" srcId="{333A1088-737F-45CB-B68E-254E46348037}" destId="{313FC574-E1CD-4FB4-B054-0B805CE0447D}" srcOrd="7" destOrd="0" presId="urn:microsoft.com/office/officeart/2005/8/layout/target3"/>
    <dgm:cxn modelId="{4A87A241-DACF-4BE4-A0E0-1BDFD26C8901}" type="presParOf" srcId="{333A1088-737F-45CB-B68E-254E46348037}" destId="{619D679B-A015-4ECF-8348-D1034C574F40}" srcOrd="8" destOrd="0" presId="urn:microsoft.com/office/officeart/2005/8/layout/target3"/>
    <dgm:cxn modelId="{88C548EC-343D-4498-A97E-6079E1C9D0CF}" type="presParOf" srcId="{333A1088-737F-45CB-B68E-254E46348037}" destId="{322283A8-4A27-4CDA-BAE3-F381106A9174}" srcOrd="9" destOrd="0" presId="urn:microsoft.com/office/officeart/2005/8/layout/target3"/>
    <dgm:cxn modelId="{9C71CE20-F144-485B-9CDF-71D5D0679B88}" type="presParOf" srcId="{333A1088-737F-45CB-B68E-254E46348037}" destId="{FFC9F71D-1B4F-4AD9-A4A6-86ADEFC8AF5C}" srcOrd="10" destOrd="0" presId="urn:microsoft.com/office/officeart/2005/8/layout/target3"/>
    <dgm:cxn modelId="{5F7AF51C-ECC9-41DF-9634-633297211D2E}" type="presParOf" srcId="{333A1088-737F-45CB-B68E-254E46348037}" destId="{25B08C86-7E15-44DC-BE7F-FFB55DD49D12}" srcOrd="11" destOrd="0" presId="urn:microsoft.com/office/officeart/2005/8/layout/target3"/>
    <dgm:cxn modelId="{E48386E8-1E75-44A2-986A-EA882A065AB0}" type="presParOf" srcId="{333A1088-737F-45CB-B68E-254E46348037}" destId="{76644BE8-9D7C-4C09-B250-3D10AF48CBB7}" srcOrd="12" destOrd="0" presId="urn:microsoft.com/office/officeart/2005/8/layout/target3"/>
    <dgm:cxn modelId="{F103AA8E-0B41-4218-BF86-D2DDDDEF8C49}" type="presParOf" srcId="{333A1088-737F-45CB-B68E-254E46348037}" destId="{EE85B701-7295-41C0-BA7A-34D3756A2AE6}" srcOrd="13" destOrd="0" presId="urn:microsoft.com/office/officeart/2005/8/layout/target3"/>
    <dgm:cxn modelId="{527E2E36-2970-4B46-B4D5-BC0D8F1F5E7E}" type="presParOf" srcId="{333A1088-737F-45CB-B68E-254E46348037}" destId="{8BEBB6EC-1DAA-4CAC-8A25-BC0FCBD5DBD5}" srcOrd="14" destOrd="0" presId="urn:microsoft.com/office/officeart/2005/8/layout/target3"/>
    <dgm:cxn modelId="{647AB6BF-D45A-4972-8BB8-A97106D25F84}" type="presParOf" srcId="{333A1088-737F-45CB-B68E-254E46348037}" destId="{AED2198E-93D5-4001-81B4-73124B309672}" srcOrd="15" destOrd="0" presId="urn:microsoft.com/office/officeart/2005/8/layout/target3"/>
    <dgm:cxn modelId="{DFD78FC5-1B19-4F0F-B75A-9C7AB2D9A290}" type="presParOf" srcId="{333A1088-737F-45CB-B68E-254E46348037}" destId="{2BE915AB-18AA-4053-B92C-3BFC9ED204BB}" srcOrd="16" destOrd="0" presId="urn:microsoft.com/office/officeart/2005/8/layout/target3"/>
    <dgm:cxn modelId="{C96B7C84-9E70-4757-B5F9-E1A9988EAFB9}" type="presParOf" srcId="{333A1088-737F-45CB-B68E-254E46348037}" destId="{6BB5E863-4638-4E1D-BFDE-399D028AC4ED}" srcOrd="17" destOrd="0" presId="urn:microsoft.com/office/officeart/2005/8/layout/target3"/>
    <dgm:cxn modelId="{3BD1CB7F-6B5C-4EA9-8508-1DEAF78E2087}" type="presParOf" srcId="{333A1088-737F-45CB-B68E-254E46348037}" destId="{5A5FFA88-C948-4069-8E93-59FA12366E83}" srcOrd="18" destOrd="0" presId="urn:microsoft.com/office/officeart/2005/8/layout/target3"/>
    <dgm:cxn modelId="{1F12FC36-99FF-4DF2-89F4-99CD66CEF9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VY_32_INOVACE_ANGLICKY JAZYK_15.ANIMALS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TEMA:ANIMALS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kern="1200" dirty="0" smtClean="0"/>
            <a:t>CZ.1.07/1.4.00/21.2349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2BC292-4740-415C-A504-E2EB3627E18E}" type="datetimeFigureOut">
              <a:rPr lang="cs-CZ" smtClean="0"/>
              <a:t>29.4.2014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C8D156-8816-4E32-850B-06C595764F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10.wdp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34888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ANIMALS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44073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7840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35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ANOTACE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Materiál je určen pro žáky 3. ročníku. Žáci si hravou formou procvičí tematickou oblast </a:t>
            </a:r>
            <a:r>
              <a:rPr lang="cs-CZ" dirty="0" smtClean="0">
                <a:solidFill>
                  <a:srgbClr val="7030A0"/>
                </a:solidFill>
              </a:rPr>
              <a:t>„ANIMALS“. </a:t>
            </a: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61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rgbClr val="002060"/>
                </a:solidFill>
              </a:rPr>
              <a:t>Animal safari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9944" y="192521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080" y="170828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HIPPO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080" y="2347504"/>
            <a:ext cx="2547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LION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163" y="3014857"/>
            <a:ext cx="2547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GIRAFFE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080" y="378904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MONKEY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080" y="444983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ELEPHANT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2163" y="5097050"/>
            <a:ext cx="3231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SNAKE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080" y="5799791"/>
            <a:ext cx="337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CROCODILE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4568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025" y="1955570"/>
            <a:ext cx="1763836" cy="1763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80667"/>
            <a:ext cx="1835844" cy="1835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195" y="66021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464" y="100868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795" y="49115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983" y="3195006"/>
            <a:ext cx="1376065" cy="13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1923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1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 -0.03472 C 0.05487 -0.0287 0.06268 -0.02384 0.06997 -0.01759 C 0.07292 -0.01505 0.075 -0.01111 0.07813 -0.00903 C 0.08941 -0.00093 0.10053 0.00231 0.11198 0.00833 C 0.11997 0.0125 0.12657 0.01944 0.13455 0.02338 C 0.15921 0.04722 0.1125 0.00255 0.154 0.03842 C 0.16355 0.04653 0.17014 0.05579 0.18125 0.06204 C 0.19705 0.07083 0.21372 0.07592 0.22969 0.08356 C 0.24549 0.09097 0.24184 0.09259 0.25712 0.09861 C 0.26928 0.10324 0.28559 0.10509 0.2974 0.10717 C 0.32066 0.11111 0.3448 0.1213 0.36841 0.12222 C 0.38837 0.12292 0.40816 0.12361 0.42813 0.1243 C 0.4533 0.12801 0.47865 0.13032 0.504 0.13287 C 0.54306 0.14491 0.59237 0.14259 0.63125 0.14375 C 0.68594 0.14838 0.74115 0.14236 0.79584 0.14792 C 0.80174 0.14861 0.80556 0.16736 0.80556 0.16759 C 0.80973 0.18495 0.81789 0.1993 0.82171 0.2169 C 0.82344 0.22477 0.82657 0.24051 0.82657 0.24074 C 0.83004 0.27778 0.84514 0.33264 0.81841 0.35671 C 0.81459 0.37176 0.82014 0.35301 0.81198 0.36944 C 0.80782 0.37801 0.81129 0.38055 0.80226 0.38449 C 0.79671 0.3919 0.79914 0.39028 0.79271 0.39329 C 0.78941 0.39467 0.78299 0.39745 0.78299 0.39768 C 0.77639 0.40347 0.77119 0.40324 0.76355 0.40602 C 0.72865 0.41875 0.70382 0.41759 0.66355 0.41898 C 0.6566 0.42199 0.64966 0.42245 0.64271 0.42546 C 0.63855 0.43356 0.63733 0.43773 0.63125 0.42963 L 0.64098 0.43194 " pathEditMode="relative" rAng="0" ptsTypes="ffffffffffffffffffffffffff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878" y="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83 -0.00116 C 0.08837 -0.00024 0.13108 -0.00186 0.17326 0.0074 C 0.19045 0.01898 0.2125 0.02361 0.23142 0.02893 C 0.23299 0.03032 0.23455 0.03217 0.23629 0.0331 C 0.23837 0.03426 0.2408 0.03402 0.24271 0.03541 C 0.24462 0.0368 0.24566 0.04004 0.24757 0.04166 C 0.25226 0.04537 0.26059 0.04768 0.26528 0.05046 C 0.28576 0.06296 0.25886 0.05162 0.28455 0.06111 C 0.29479 0.07037 0.28316 0.06134 0.3007 0.06759 C 0.30313 0.06851 0.30504 0.07106 0.30729 0.07199 C 0.31823 0.07685 0.32986 0.08125 0.34115 0.08472 C 0.34826 0.09143 0.35399 0.09814 0.36198 0.10208 C 0.36858 0.11458 0.38229 0.11643 0.39271 0.12129 C 0.39427 0.12199 0.39601 0.12268 0.39757 0.12361 C 0.39931 0.12476 0.4007 0.12685 0.40243 0.12777 C 0.41163 0.13217 0.42205 0.13217 0.43142 0.13634 C 0.4342 0.1375 0.43646 0.14027 0.43941 0.14074 C 0.45226 0.14259 0.46528 0.14213 0.47813 0.14282 C 0.50017 0.14213 0.5224 0.14351 0.54427 0.14074 C 0.54618 0.14051 0.54618 0.13611 0.54757 0.13426 C 0.54948 0.13171 0.55174 0.12986 0.55399 0.12777 C 0.56615 0.11643 0.57483 0.10509 0.58941 0.09976 C 0.59514 0.09398 0.60156 0.09051 0.60729 0.08472 C 0.61597 0.07592 0.62413 0.06365 0.63455 0.05902 C 0.63611 0.05763 0.63767 0.05578 0.63941 0.05463 C 0.64097 0.0537 0.64306 0.05416 0.64427 0.05254 C 0.64705 0.04884 0.64705 0.0412 0.6507 0.03958 C 0.66354 0.03402 0.65695 0.03541 0.67014 0.03541 " pathEditMode="relative" rAng="0" ptsTypes="f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215" y="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28 -0.00278 C -0.01615 0.00301 -0.04063 -0.00463 -0.0257 0.0037 C -0.01545 0.00949 -0.00278 0.01018 0.00816 0.01227 C 0.02343 0.02616 0.04045 0.02801 0.05816 0.03379 C 0.06597 0.03889 0.07482 0.04074 0.08229 0.04676 C 0.08941 0.05254 0.09427 0.05926 0.10173 0.06389 C 0.10798 0.07245 0.11319 0.08148 0.11944 0.08981 C 0.12291 0.10393 0.12482 0.11551 0.13073 0.12847 C 0.13715 0.18148 0.13107 0.12477 0.13559 0.19954 C 0.13646 0.21273 0.14166 0.22592 0.14514 0.23819 C 0.1467 0.25393 0.14896 0.27268 0.1533 0.28773 C 0.15885 0.30694 0.1592 0.30162 0.16614 0.31782 C 0.17361 0.33541 0.17691 0.3544 0.18559 0.37153 C 0.18923 0.3868 0.1868 0.38079 0.19201 0.39074 C 0.19427 0.40023 0.19791 0.40625 0.20173 0.41458 C 0.20382 0.41921 0.20347 0.42569 0.20642 0.42963 C 0.2092 0.43333 0.21614 0.43819 0.21614 0.43842 C 0.21718 0.44028 0.21788 0.44305 0.21944 0.44467 C 0.22083 0.44606 0.22309 0.44514 0.2243 0.44676 C 0.22552 0.44838 0.22465 0.45162 0.22587 0.45324 C 0.22934 0.45787 0.23559 0.45625 0.24045 0.45741 C 0.24705 0.46065 0.2526 0.46227 0.25972 0.46389 C 0.26666 0.46713 0.27378 0.46944 0.28073 0.47245 C 0.28403 0.47384 0.29045 0.47685 0.29045 0.47708 C 0.29392 0.48009 0.29635 0.48495 0.3 0.48773 C 0.31198 0.49653 0.32778 0.49398 0.34045 0.49398 " pathEditMode="relative" rAng="0" ptsTypes="ffff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10" y="2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41 0.01783 C 0.05434 0.02454 0.06129 0.03333 0.07657 0.03727 C 0.08299 0.03889 0.08941 0.04005 0.09584 0.04144 C 0.09914 0.04213 0.10556 0.04375 0.10556 0.04398 C 0.17327 0.04306 0.24115 0.04283 0.30886 0.04144 C 0.32084 0.0412 0.33247 0.03727 0.34428 0.03519 C 0.34983 0.03426 0.36042 0.0287 0.36042 0.02894 C 0.36389 0.02546 0.3665 0.02083 0.37014 0.01783 C 0.37987 0.00972 0.38959 0.00486 0.39914 -0.0037 C 0.40539 -0.00926 0.41042 -0.01736 0.41684 -0.02292 C 0.42153 -0.03264 0.43768 -0.04329 0.44584 -0.05301 C 0.45973 -0.06967 0.47448 -0.08518 0.48907 -0.10046 C 0.49688 -0.10856 0.50591 -0.11227 0.51372 -0.11991 C 0.52084 -0.12639 0.52969 -0.13796 0.53785 -0.1412 C 0.54827 -0.15185 0.56042 -0.16574 0.57327 -0.1713 C 0.58872 -0.18518 0.56285 -0.16273 0.58785 -0.17986 C 0.59584 -0.18542 0.60348 -0.1912 0.61198 -0.19491 C 0.61737 -0.19977 0.62223 -0.20046 0.62813 -0.20393 C 0.63507 -0.20787 0.64966 -0.21898 0.65556 -0.22523 C 0.66389 -0.23403 0.6625 -0.24097 0.67327 -0.24444 C 0.67726 -0.25231 0.6823 -0.2581 0.68629 -0.26597 C 0.68994 -0.28148 0.6875 -0.27523 0.69271 -0.28542 C 0.69601 -0.29884 0.69896 -0.31296 0.70244 -0.32616 C 0.70382 -0.34653 0.70608 -0.36574 0.7073 -0.38634 C 0.70678 -0.4044 0.70678 -0.42245 0.70556 -0.44028 C 0.704 -0.46412 0.6941 -0.46389 0.67813 -0.46389 " pathEditMode="relative" rAng="0" ptsTypes="fffffffffffffffffffffffff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85" y="-2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21 0.00069 C 0.06945 -0.00162 0.08316 -0.00625 0.09705 -0.01019 C 0.09931 -0.01227 0.10122 -0.01482 0.10365 -0.01644 C 0.10625 -0.01829 0.10921 -0.01875 0.11164 -0.02084 C 0.11355 -0.02246 0.11459 -0.02547 0.1165 -0.02732 C 0.11841 -0.02917 0.12101 -0.02963 0.12292 -0.03148 C 0.12744 -0.03542 0.13143 -0.04005 0.13577 -0.04445 C 0.14341 -0.05209 0.14619 -0.06806 0.15035 -0.07894 C 0.15087 -0.08241 0.15087 -0.08611 0.15191 -0.08959 C 0.15261 -0.09213 0.15487 -0.09352 0.15521 -0.09607 C 0.15886 -0.12454 0.15521 -0.12454 0.16164 -0.1456 C 0.16268 -0.16158 0.16424 -0.17361 0.1665 -0.18866 C 0.16702 -0.22153 0.16806 -0.25463 0.16806 -0.2875 " pathEditMode="relative" rAng="0" ptsTypes="ffffffffffff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42" y="-1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0.01945 C 0.02587 0.02431 0.00069 0.01921 0.04218 0.02361 C 0.05399 0.02477 0.06597 0.02917 0.0776 0.03218 C 0.09166 0.03982 0.1059 0.03935 0.12118 0.04074 C 0.14739 0.04861 0.1309 0.04421 0.17118 0.05162 C 0.1875 0.05463 0.20312 0.06158 0.21962 0.06459 C 0.25208 0.08241 0.23715 0.07847 0.26319 0.08171 C 0.27448 0.08611 0.28593 0.08565 0.29705 0.09028 C 0.32014 0.09977 0.29982 0.09491 0.32118 0.09884 C 0.33316 0.10579 0.34201 0.10972 0.35503 0.11181 C 0.3684 0.1206 0.36441 0.11898 0.38246 0.12477 C 0.38784 0.12639 0.39843 0.12894 0.39843 0.12917 C 0.41423 0.13959 0.39288 0.12639 0.41805 0.13542 C 0.41996 0.13611 0.421 0.13889 0.42291 0.13982 C 0.42552 0.14121 0.4283 0.14097 0.4309 0.1419 C 0.43698 0.14398 0.44271 0.14792 0.44843 0.15046 C 0.45295 0.15463 0.45659 0.15972 0.46163 0.16343 C 0.48385 0.18125 0.51406 0.19144 0.53906 0.20209 C 0.5526 0.21482 0.57291 0.21482 0.58906 0.21713 C 0.60573 0.22315 0.62396 0.22199 0.63906 0.21065 C 0.64184 0.20857 0.65677 0.19931 0.65677 0.19792 " pathEditMode="relative" rAng="0" ptsTypes="ffffffffffffffffffff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17" y="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75 -0.00903 C 0.05174 -0.00093 0.05434 -0.00023 0.06059 0.00393 C 0.06233 0.00509 0.06389 0.00648 0.06545 0.0081 C 0.06719 0.00995 0.06823 0.01319 0.07032 0.01458 C 0.07709 0.01967 0.09011 0.02291 0.09775 0.02546 C 0.10035 0.02639 0.10313 0.02662 0.10573 0.02754 C 0.10747 0.02801 0.10903 0.02893 0.11059 0.02963 C 0.11493 0.03125 0.12344 0.03402 0.12344 0.03426 C 0.14497 0.03333 0.1665 0.03333 0.18802 0.03194 C 0.19584 0.03148 0.20105 0.02314 0.20903 0.02106 C 0.21111 0.01967 0.2132 0.01782 0.21545 0.01689 C 0.21806 0.01574 0.22101 0.0162 0.22344 0.01458 C 0.22882 0.01134 0.23264 0.00439 0.23802 0.00162 C 0.24445 -0.00186 0.25087 -0.00533 0.2573 -0.00903 C 0.27049 -0.01667 0.25799 -0.00949 0.26875 -0.01968 C 0.27396 -0.02454 0.28039 -0.02639 0.28646 -0.02848 C 0.30295 -0.04213 0.32101 -0.05533 0.33473 -0.07361 C 0.33959 -0.0801 0.35087 -0.09074 0.35087 -0.09051 C 0.3592 -0.10718 0.34792 -0.0882 0.36059 -0.09931 C 0.36216 -0.1007 0.3625 -0.10394 0.36389 -0.10579 C 0.36806 -0.11181 0.3724 -0.11713 0.37674 -0.12292 C 0.39098 -0.1419 0.39861 -0.16852 0.41059 -0.18959 C 0.41511 -0.20718 0.41684 -0.22523 0.41875 -0.24352 C 0.41823 -0.25348 0.41893 -0.26389 0.41702 -0.27361 C 0.41563 -0.28125 0.4073 -0.28681 0.4073 -0.29514 " pathEditMode="relative" rAng="0" ptsTypes="ffffffffffffffffffffffff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59" y="-1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THERE IS </a:t>
            </a:r>
            <a:r>
              <a:rPr lang="cs-CZ" sz="5400" b="1" dirty="0" smtClean="0">
                <a:solidFill>
                  <a:srgbClr val="FF0000"/>
                </a:solidFill>
              </a:rPr>
              <a:t>ONE</a:t>
            </a:r>
            <a:r>
              <a:rPr lang="cs-CZ" sz="5400" b="1" dirty="0" smtClean="0">
                <a:solidFill>
                  <a:srgbClr val="002060"/>
                </a:solidFill>
              </a:rPr>
              <a:t> ELEPHAN</a:t>
            </a:r>
            <a:endParaRPr lang="cs-CZ" sz="5400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3258576" cy="3258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240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44823"/>
            <a:ext cx="9649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THERE ARE </a:t>
            </a:r>
            <a:r>
              <a:rPr lang="cs-CZ" sz="5400" b="1" dirty="0" smtClean="0">
                <a:solidFill>
                  <a:srgbClr val="FF0000"/>
                </a:solidFill>
              </a:rPr>
              <a:t>TWO</a:t>
            </a:r>
            <a:r>
              <a:rPr lang="cs-CZ" sz="5400" b="1" dirty="0" smtClean="0">
                <a:solidFill>
                  <a:srgbClr val="002060"/>
                </a:solidFill>
              </a:rPr>
              <a:t> ELEPHANTS</a:t>
            </a:r>
            <a:endParaRPr lang="cs-CZ" sz="5400" b="1" dirty="0">
              <a:solidFill>
                <a:srgbClr val="00206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054" y="3212976"/>
            <a:ext cx="3923988" cy="392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5073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576" y="-442310"/>
            <a:ext cx="4559424" cy="4559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8600" y="3681431"/>
            <a:ext cx="6287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There are ……………….. elephants.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600" y="4190384"/>
            <a:ext cx="5999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There is ………………….. man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5042" y="4753233"/>
            <a:ext cx="56231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There are </a:t>
            </a:r>
            <a:r>
              <a:rPr lang="en-GB" sz="2800" b="1" dirty="0" smtClean="0">
                <a:solidFill>
                  <a:srgbClr val="002060"/>
                </a:solidFill>
              </a:rPr>
              <a:t>………………</a:t>
            </a:r>
            <a:r>
              <a:rPr lang="cs-CZ" sz="2800" b="1" dirty="0" smtClean="0">
                <a:solidFill>
                  <a:srgbClr val="002060"/>
                </a:solidFill>
              </a:rPr>
              <a:t>…</a:t>
            </a:r>
            <a:r>
              <a:rPr lang="en-GB" sz="2800" b="1" dirty="0" smtClean="0">
                <a:solidFill>
                  <a:srgbClr val="002060"/>
                </a:solidFill>
              </a:rPr>
              <a:t>lions</a:t>
            </a:r>
            <a:r>
              <a:rPr lang="en-GB" sz="2800" b="1" dirty="0" smtClean="0">
                <a:solidFill>
                  <a:srgbClr val="002060"/>
                </a:solidFill>
              </a:rPr>
              <a:t>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5042" y="5315225"/>
            <a:ext cx="66192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There are ………………… giraffes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5043" y="5899562"/>
            <a:ext cx="6127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There is ………………….. woman.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1268760"/>
            <a:ext cx="4117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002060"/>
                </a:solidFill>
              </a:rPr>
              <a:t>There is / There are</a:t>
            </a:r>
            <a:endParaRPr lang="en-GB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49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196752"/>
            <a:ext cx="3600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I am a lion. 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I am from Africa. 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I´ve got four legs.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I like little animals.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2514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2989575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I´m a giraffe.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I´m from Africa.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I´ve got </a:t>
            </a:r>
            <a:r>
              <a:rPr lang="en-GB" sz="2800" b="1" dirty="0" smtClean="0">
                <a:solidFill>
                  <a:srgbClr val="002060"/>
                </a:solidFill>
              </a:rPr>
              <a:t>…………..</a:t>
            </a:r>
            <a:endParaRPr lang="en-GB" sz="2800" b="1" dirty="0" smtClean="0">
              <a:solidFill>
                <a:srgbClr val="002060"/>
              </a:solidFill>
            </a:endParaRPr>
          </a:p>
          <a:p>
            <a:r>
              <a:rPr lang="en-GB" sz="2800" b="1" dirty="0" smtClean="0">
                <a:solidFill>
                  <a:srgbClr val="002060"/>
                </a:solidFill>
              </a:rPr>
              <a:t>I like</a:t>
            </a:r>
            <a:r>
              <a:rPr lang="en-GB" sz="2800" b="1" dirty="0" smtClean="0">
                <a:solidFill>
                  <a:srgbClr val="002060"/>
                </a:solidFill>
              </a:rPr>
              <a:t>………………..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808" y="297665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68292" y="5013176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I´m a </a:t>
            </a:r>
            <a:r>
              <a:rPr lang="en-GB" sz="2800" b="1" dirty="0" smtClean="0">
                <a:solidFill>
                  <a:srgbClr val="002060"/>
                </a:solidFill>
              </a:rPr>
              <a:t>……………</a:t>
            </a:r>
            <a:endParaRPr lang="en-GB" sz="2800" b="1" dirty="0" smtClean="0">
              <a:solidFill>
                <a:srgbClr val="002060"/>
              </a:solidFill>
            </a:endParaRPr>
          </a:p>
          <a:p>
            <a:r>
              <a:rPr lang="en-GB" sz="2800" b="1" dirty="0" smtClean="0">
                <a:solidFill>
                  <a:srgbClr val="002060"/>
                </a:solidFill>
              </a:rPr>
              <a:t>I´m from </a:t>
            </a:r>
            <a:r>
              <a:rPr lang="en-GB" sz="2800" b="1" dirty="0" smtClean="0">
                <a:solidFill>
                  <a:srgbClr val="002060"/>
                </a:solidFill>
              </a:rPr>
              <a:t>…………</a:t>
            </a:r>
            <a:endParaRPr lang="en-GB" sz="2800" b="1" dirty="0" smtClean="0">
              <a:solidFill>
                <a:srgbClr val="002060"/>
              </a:solidFill>
            </a:endParaRPr>
          </a:p>
          <a:p>
            <a:r>
              <a:rPr lang="en-GB" sz="2800" b="1" dirty="0" smtClean="0">
                <a:solidFill>
                  <a:srgbClr val="002060"/>
                </a:solidFill>
              </a:rPr>
              <a:t>I´ve got </a:t>
            </a:r>
            <a:r>
              <a:rPr lang="en-GB" sz="2800" b="1" dirty="0" smtClean="0">
                <a:solidFill>
                  <a:srgbClr val="002060"/>
                </a:solidFill>
              </a:rPr>
              <a:t>……………</a:t>
            </a:r>
            <a:endParaRPr lang="en-GB" sz="2800" b="1" dirty="0" smtClean="0">
              <a:solidFill>
                <a:srgbClr val="002060"/>
              </a:solidFill>
            </a:endParaRPr>
          </a:p>
          <a:p>
            <a:r>
              <a:rPr lang="en-GB" sz="2800" b="1" dirty="0" smtClean="0">
                <a:solidFill>
                  <a:srgbClr val="002060"/>
                </a:solidFill>
              </a:rPr>
              <a:t>I like </a:t>
            </a:r>
            <a:r>
              <a:rPr lang="en-GB" sz="2800" b="1" dirty="0" smtClean="0">
                <a:solidFill>
                  <a:srgbClr val="002060"/>
                </a:solidFill>
              </a:rPr>
              <a:t>…………</a:t>
            </a:r>
            <a:endParaRPr lang="en-GB" sz="2800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0545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567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CITACE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Pokud není uvedeno jinak, obrazový materiál je použit z  </a:t>
            </a:r>
            <a:r>
              <a:rPr lang="cs-CZ" b="1" i="1" dirty="0"/>
              <a:t>office</a:t>
            </a:r>
            <a:r>
              <a:rPr lang="cs-CZ" i="1" dirty="0"/>
              <a:t>.</a:t>
            </a:r>
            <a:r>
              <a:rPr lang="cs-CZ" b="1" i="1" dirty="0"/>
              <a:t>microsoft</a:t>
            </a:r>
            <a:r>
              <a:rPr lang="cs-CZ" i="1" dirty="0"/>
              <a:t>.com/</a:t>
            </a:r>
            <a:r>
              <a:rPr lang="cs-CZ" i="1" dirty="0" err="1"/>
              <a:t>cs-cz</a:t>
            </a:r>
            <a:r>
              <a:rPr lang="cs-CZ" i="1" dirty="0"/>
              <a:t>/</a:t>
            </a:r>
            <a:r>
              <a:rPr lang="cs-CZ" b="1" i="1" dirty="0" err="1"/>
              <a:t>images</a:t>
            </a:r>
            <a:r>
              <a:rPr lang="cs-CZ" b="1" i="1" dirty="0"/>
              <a:t>/</a:t>
            </a:r>
            <a:endParaRPr lang="pl-PL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205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</TotalTime>
  <Words>144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ANOTACE</vt:lpstr>
      <vt:lpstr>Animal safari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Vavříčková Alena</dc:creator>
  <cp:lastModifiedBy>Admin</cp:lastModifiedBy>
  <cp:revision>17</cp:revision>
  <dcterms:created xsi:type="dcterms:W3CDTF">2013-06-05T18:09:15Z</dcterms:created>
  <dcterms:modified xsi:type="dcterms:W3CDTF">2014-04-29T20:03:52Z</dcterms:modified>
</cp:coreProperties>
</file>