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3FCF437-7DEE-4598-A584-739C9622F4ED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D7D7A9E-6F0F-4819-A57F-F0806192B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3FCF437-7DEE-4598-A584-739C9622F4ED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D7D7A9E-6F0F-4819-A57F-F0806192B1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3FCF437-7DEE-4598-A584-739C9622F4ED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D7D7A9E-6F0F-4819-A57F-F0806192B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CF437-7DEE-4598-A584-739C9622F4ED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D7A9E-6F0F-4819-A57F-F0806192B1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CF437-7DEE-4598-A584-739C9622F4ED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D7A9E-6F0F-4819-A57F-F0806192B1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3FCF437-7DEE-4598-A584-739C9622F4ED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D7D7A9E-6F0F-4819-A57F-F0806192B1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CF437-7DEE-4598-A584-739C9622F4ED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D7A9E-6F0F-4819-A57F-F0806192B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3FCF437-7DEE-4598-A584-739C9622F4ED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D7D7A9E-6F0F-4819-A57F-F0806192B1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3FCF437-7DEE-4598-A584-739C9622F4ED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D7D7A9E-6F0F-4819-A57F-F0806192B1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CF437-7DEE-4598-A584-739C9622F4ED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D7A9E-6F0F-4819-A57F-F0806192B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CF437-7DEE-4598-A584-739C9622F4ED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D7A9E-6F0F-4819-A57F-F0806192B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3FCF437-7DEE-4598-A584-739C9622F4ED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D7D7A9E-6F0F-4819-A57F-F0806192B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11.wmf"/><Relationship Id="rId7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4.wmf"/><Relationship Id="rId4" Type="http://schemas.openxmlformats.org/officeDocument/2006/relationships/image" Target="../media/image5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5400599"/>
          </a:xfrm>
        </p:spPr>
        <p:txBody>
          <a:bodyPr>
            <a:normAutofit/>
          </a:bodyPr>
          <a:lstStyle/>
          <a:p>
            <a:r>
              <a:rPr lang="cs-CZ" sz="2400" dirty="0"/>
              <a:t>Název projektu: Moderní škola</a:t>
            </a:r>
            <a:br>
              <a:rPr lang="cs-CZ" sz="2400" dirty="0"/>
            </a:br>
            <a:r>
              <a:rPr lang="cs-CZ" sz="2400" dirty="0"/>
              <a:t>Číslo klíčové aktivity: III/2</a:t>
            </a:r>
            <a:br>
              <a:rPr lang="cs-CZ" sz="2400" dirty="0"/>
            </a:br>
            <a:r>
              <a:rPr lang="cs-CZ" sz="2400" dirty="0"/>
              <a:t>Název školy: Základní škola a Mateřská </a:t>
            </a:r>
            <a:br>
              <a:rPr lang="cs-CZ" sz="2400" dirty="0"/>
            </a:br>
            <a:r>
              <a:rPr lang="cs-CZ" sz="2400" dirty="0"/>
              <a:t>škola Vráž, okres Beroun</a:t>
            </a:r>
            <a:br>
              <a:rPr lang="cs-CZ" sz="2400" dirty="0"/>
            </a:br>
            <a:r>
              <a:rPr lang="cs-CZ" sz="2400" dirty="0"/>
              <a:t>Autor: Zuzana Měchurová</a:t>
            </a:r>
            <a:br>
              <a:rPr lang="cs-CZ" sz="2400" dirty="0"/>
            </a:br>
            <a:r>
              <a:rPr lang="cs-CZ" sz="2400" dirty="0"/>
              <a:t>Název materiálu</a:t>
            </a:r>
            <a:r>
              <a:rPr lang="cs-CZ" sz="2400" dirty="0" smtClean="0"/>
              <a:t>:</a:t>
            </a:r>
            <a:br>
              <a:rPr lang="cs-CZ" sz="2400" dirty="0" smtClean="0"/>
            </a:br>
            <a:r>
              <a:rPr lang="cs-CZ" sz="2400" dirty="0" smtClean="0"/>
              <a:t>VY_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/>
              <a:t>_INOVACE_168_ČS2_ZDRAVÁ_STRAVA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Číslo projektu: CZ 1.07/1.4.00/21.3376</a:t>
            </a:r>
            <a:br>
              <a:rPr lang="cs-CZ" sz="2400" dirty="0"/>
            </a:br>
            <a:r>
              <a:rPr lang="cs-CZ" sz="2400" dirty="0"/>
              <a:t>Ověřené ve výuce: </a:t>
            </a:r>
            <a:r>
              <a:rPr lang="cs-CZ" sz="2400" dirty="0" smtClean="0"/>
              <a:t>7. </a:t>
            </a:r>
            <a:r>
              <a:rPr lang="cs-CZ" sz="2400" dirty="0"/>
              <a:t>1. 2014</a:t>
            </a:r>
            <a:br>
              <a:rPr lang="cs-CZ" sz="2400" dirty="0"/>
            </a:br>
            <a:r>
              <a:rPr lang="cs-CZ" sz="2400" dirty="0"/>
              <a:t>Ročník: </a:t>
            </a:r>
            <a:r>
              <a:rPr lang="cs-CZ" sz="2400" dirty="0" smtClean="0"/>
              <a:t>2.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Předmět: Člověk a jeho svět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733256"/>
            <a:ext cx="6400800" cy="913656"/>
          </a:xfrm>
        </p:spPr>
        <p:txBody>
          <a:bodyPr/>
          <a:lstStyle/>
          <a:p>
            <a:r>
              <a:rPr lang="cs-CZ" dirty="0"/>
              <a:t>Anotace: </a:t>
            </a:r>
            <a:r>
              <a:rPr lang="cs-CZ" i="1" dirty="0"/>
              <a:t>Prezentace je určena pro </a:t>
            </a:r>
            <a:r>
              <a:rPr lang="cs-CZ" i="1" dirty="0" smtClean="0"/>
              <a:t>2. </a:t>
            </a:r>
            <a:r>
              <a:rPr lang="cs-CZ" i="1" dirty="0"/>
              <a:t>ročník, slouží k zopakování probrané látky na interaktivní tabuli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9985" y="260648"/>
            <a:ext cx="5308199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9902879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Škrtni, co nepatří mezi zdravou stravu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424936" cy="4873752"/>
          </a:xfrm>
        </p:spPr>
        <p:txBody>
          <a:bodyPr/>
          <a:lstStyle/>
          <a:p>
            <a:r>
              <a:rPr lang="cs-CZ" dirty="0" smtClean="0"/>
              <a:t>Nepatří:</a:t>
            </a:r>
            <a:endParaRPr lang="cs-CZ" dirty="0"/>
          </a:p>
        </p:txBody>
      </p:sp>
      <p:pic>
        <p:nvPicPr>
          <p:cNvPr id="1026" name="Picture 2" descr="C:\Users\izeniskova\AppData\Local\Microsoft\Windows\Temporary Internet Files\Content.IE5\ID53KA1V\MC9004418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949" y="2562646"/>
            <a:ext cx="1192907" cy="1226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zeniskova\AppData\Local\Microsoft\Windows\Temporary Internet Files\Content.IE5\8OYICLYZ\MC9004118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36420"/>
            <a:ext cx="1472515" cy="998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zeniskova\AppData\Local\Microsoft\Windows\Temporary Internet Files\Content.IE5\QWNC8IBI\MC9002904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7709" y="2754895"/>
            <a:ext cx="988921" cy="901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zeniskova\AppData\Local\Microsoft\Windows\Temporary Internet Files\Content.IE5\JFI8ZTQ2\MC9003488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0082" y="2361362"/>
            <a:ext cx="1279927" cy="126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zeniskova\AppData\Local\Microsoft\Windows\Temporary Internet Files\Content.IE5\ID53KA1V\MC9004418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59" y="4736420"/>
            <a:ext cx="1354529" cy="928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izeniskova\AppData\Local\Microsoft\Windows\Temporary Internet Files\Content.IE5\8OYICLYZ\MC9000899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616298"/>
            <a:ext cx="1133978" cy="1130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izeniskova\AppData\Local\Microsoft\Windows\Temporary Internet Files\Content.IE5\ID53KA1V\MC9004418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1428" y="4644008"/>
            <a:ext cx="1263502" cy="111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izeniskova\AppData\Local\Microsoft\Windows\Temporary Internet Files\Content.IE5\8OYICLYZ\MC90023424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25026"/>
            <a:ext cx="1104790" cy="96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izeniskova\AppData\Local\Microsoft\Windows\Temporary Internet Files\Content.IE5\QWNC8IBI\MC9004119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27711"/>
            <a:ext cx="1123055" cy="102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izeniskova\AppData\Local\Microsoft\Windows\Temporary Internet Files\Content.IE5\8OYICLYZ\MC90029964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4760" y="4786430"/>
            <a:ext cx="1251718" cy="912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2532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280920" cy="4873752"/>
          </a:xfrm>
        </p:spPr>
        <p:txBody>
          <a:bodyPr/>
          <a:lstStyle/>
          <a:p>
            <a:r>
              <a:rPr lang="cs-CZ" dirty="0"/>
              <a:t>Nepatří:</a:t>
            </a:r>
          </a:p>
          <a:p>
            <a:endParaRPr lang="cs-CZ" dirty="0"/>
          </a:p>
        </p:txBody>
      </p:sp>
      <p:pic>
        <p:nvPicPr>
          <p:cNvPr id="5" name="Picture 2" descr="C:\Users\izeniskova\AppData\Local\Microsoft\Windows\Temporary Internet Files\Content.IE5\ID53KA1V\MC9004418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949" y="2562646"/>
            <a:ext cx="1192907" cy="1226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Users\izeniskova\AppData\Local\Microsoft\Windows\Temporary Internet Files\Content.IE5\QWNC8IBI\MC9004119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27711"/>
            <a:ext cx="1123055" cy="102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izeniskova\AppData\Local\Microsoft\Windows\Temporary Internet Files\Content.IE5\QWNC8IBI\MC9002904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7709" y="2754895"/>
            <a:ext cx="988921" cy="901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izeniskova\AppData\Local\Microsoft\Windows\Temporary Internet Files\Content.IE5\JFI8ZTQ2\MC9003488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0082" y="2361362"/>
            <a:ext cx="1279927" cy="126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izeniskova\AppData\Local\Microsoft\Windows\Temporary Internet Files\Content.IE5\8OYICLYZ\MC9002342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25026"/>
            <a:ext cx="1104790" cy="96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izeniskova\AppData\Local\Microsoft\Windows\Temporary Internet Files\Content.IE5\ID53KA1V\MC9004418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59" y="4736420"/>
            <a:ext cx="1354529" cy="928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izeniskova\AppData\Local\Microsoft\Windows\Temporary Internet Files\Content.IE5\8OYICLYZ\MC90008995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616298"/>
            <a:ext cx="1133978" cy="1130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izeniskova\AppData\Local\Microsoft\Windows\Temporary Internet Files\Content.IE5\ID53KA1V\MC90044187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1428" y="4644008"/>
            <a:ext cx="1263502" cy="111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izeniskova\AppData\Local\Microsoft\Windows\Temporary Internet Files\Content.IE5\8OYICLYZ\MC90041189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36420"/>
            <a:ext cx="1472515" cy="998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izeniskova\AppData\Local\Microsoft\Windows\Temporary Internet Files\Content.IE5\8OYICLYZ\MC90029964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4760" y="4786430"/>
            <a:ext cx="1251718" cy="912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Přímá spojnice 15"/>
          <p:cNvCxnSpPr/>
          <p:nvPr/>
        </p:nvCxnSpPr>
        <p:spPr>
          <a:xfrm>
            <a:off x="3417709" y="2725026"/>
            <a:ext cx="866259" cy="9613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329714" y="2725026"/>
            <a:ext cx="1170278" cy="9315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195736" y="4616298"/>
            <a:ext cx="1008112" cy="11184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195736" y="4616298"/>
            <a:ext cx="1133978" cy="13329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76056" y="4616298"/>
            <a:ext cx="1080120" cy="1140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4932040" y="4736420"/>
            <a:ext cx="1087969" cy="1020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588224" y="4616298"/>
            <a:ext cx="1296144" cy="1140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6660232" y="4736420"/>
            <a:ext cx="1224136" cy="9620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72663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vyvážený denní jídelníček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Snídaně</a:t>
            </a:r>
          </a:p>
          <a:p>
            <a:endParaRPr lang="cs-CZ" dirty="0"/>
          </a:p>
          <a:p>
            <a:r>
              <a:rPr lang="cs-CZ" dirty="0" smtClean="0"/>
              <a:t>Svačina</a:t>
            </a:r>
          </a:p>
          <a:p>
            <a:endParaRPr lang="cs-CZ" dirty="0"/>
          </a:p>
          <a:p>
            <a:r>
              <a:rPr lang="cs-CZ" dirty="0" smtClean="0"/>
              <a:t>Oběd</a:t>
            </a:r>
          </a:p>
          <a:p>
            <a:endParaRPr lang="cs-CZ" dirty="0"/>
          </a:p>
          <a:p>
            <a:r>
              <a:rPr lang="cs-CZ" dirty="0" smtClean="0"/>
              <a:t>Svačina</a:t>
            </a:r>
          </a:p>
          <a:p>
            <a:endParaRPr lang="cs-CZ" dirty="0"/>
          </a:p>
          <a:p>
            <a:r>
              <a:rPr lang="cs-CZ" dirty="0" smtClean="0"/>
              <a:t>Večeře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9991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Snídaně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Tmavý chléb, sýr, mléko, cereálie, čaj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 smtClean="0"/>
              <a:t>Svačina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Ovocný salát, tvaroh, čaj</a:t>
            </a:r>
          </a:p>
          <a:p>
            <a:r>
              <a:rPr lang="cs-CZ" dirty="0" smtClean="0"/>
              <a:t>Oběd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Vývar, zeleninové rizoto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/>
              <a:t>Svačina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Jogurt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 smtClean="0"/>
              <a:t>Večeře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>
                <a:solidFill>
                  <a:srgbClr val="7030A0"/>
                </a:solidFill>
              </a:rPr>
              <a:t>Kuře s bramborem, zelenina</a:t>
            </a:r>
            <a:endParaRPr lang="cs-CZ" dirty="0">
              <a:solidFill>
                <a:srgbClr val="7030A0"/>
              </a:solidFill>
            </a:endParaRPr>
          </a:p>
          <a:p>
            <a:endParaRPr lang="cs-CZ" dirty="0" smtClean="0">
              <a:solidFill>
                <a:srgbClr val="0070C0"/>
              </a:solidFill>
              <a:hlinkClick r:id="rId2"/>
            </a:endParaRPr>
          </a:p>
          <a:p>
            <a:endParaRPr lang="cs-CZ" dirty="0">
              <a:solidFill>
                <a:srgbClr val="0070C0"/>
              </a:solidFill>
              <a:hlinkClick r:id="rId2"/>
            </a:endParaRPr>
          </a:p>
          <a:p>
            <a:r>
              <a:rPr lang="cs-CZ" dirty="0" smtClean="0">
                <a:solidFill>
                  <a:srgbClr val="0070C0"/>
                </a:solidFill>
                <a:hlinkClick r:id="rId2"/>
              </a:rPr>
              <a:t>www.office.microsoft.com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2819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</TotalTime>
  <Words>82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projektu: Moderní škola Číslo klíčové aktivity: III/2 Název školy: Základní škola a Mateřská  škola Vráž, okres Beroun Autor: Zuzana Měchurová Název materiálu: VY_32_INOVACE_168_ČS2_ZDRAVÁ_STRAVA Číslo projektu: CZ 1.07/1.4.00/21.3376 Ověřené ve výuce: 7. 1. 2014 Ročník: 2. Předmět: Člověk a jeho svět</vt:lpstr>
      <vt:lpstr>Škrtni, co nepatří mezi zdravou stravu</vt:lpstr>
      <vt:lpstr>Řešení</vt:lpstr>
      <vt:lpstr>Vytvoř vyvážený denní jídelníček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 škola Vráž, okres Beroun Autor: Zuzana Měchurová Název materiálu: VY_32_INOVACE_168_ČS2_ZDRAVÁ_STRAVA Číslo projektu: CZ 1.07/1.4.00/21.3376 Ověřené ve výuce: 9. 1. 2014 Ročník: 2. Předmět: Člověk a jeho svět</dc:title>
  <dc:creator>Ženíšková Ivana</dc:creator>
  <cp:lastModifiedBy>Dum</cp:lastModifiedBy>
  <cp:revision>4</cp:revision>
  <dcterms:created xsi:type="dcterms:W3CDTF">2014-01-15T22:14:55Z</dcterms:created>
  <dcterms:modified xsi:type="dcterms:W3CDTF">2014-04-30T06:57:06Z</dcterms:modified>
</cp:coreProperties>
</file>