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36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</a:t>
          </a:r>
          <a:r>
            <a:rPr lang="cs-CZ" smtClean="0"/>
            <a:t>JAZYK </a:t>
          </a:r>
          <a:r>
            <a:rPr lang="cs-CZ" smtClean="0"/>
            <a:t>PRO 3.ROČNÍK_4_procvičování  </a:t>
          </a:r>
          <a:r>
            <a:rPr lang="cs-CZ" dirty="0" smtClean="0"/>
            <a:t>u-ú-ů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 : ZÁKLADNÍ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autor: VAŇOUSOVÁ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</a:t>
          </a:r>
          <a:r>
            <a:rPr lang="cs-CZ" sz="1900" kern="1200" smtClean="0"/>
            <a:t>JAZYK </a:t>
          </a:r>
          <a:r>
            <a:rPr lang="cs-CZ" sz="1900" kern="1200" smtClean="0"/>
            <a:t>PRO 3.ROČNÍK_4_procvičování  </a:t>
          </a:r>
          <a:r>
            <a:rPr lang="cs-CZ" sz="1900" kern="1200" dirty="0" smtClean="0"/>
            <a:t>u-ú-ů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37" r:id="rId1"/>
    <p:sldLayoutId id="2147484538" r:id="rId2"/>
    <p:sldLayoutId id="2147484539" r:id="rId3"/>
    <p:sldLayoutId id="2147484540" r:id="rId4"/>
    <p:sldLayoutId id="2147484541" r:id="rId5"/>
    <p:sldLayoutId id="2147484542" r:id="rId6"/>
    <p:sldLayoutId id="2147484543" r:id="rId7"/>
    <p:sldLayoutId id="2147484544" r:id="rId8"/>
    <p:sldLayoutId id="2147484545" r:id="rId9"/>
    <p:sldLayoutId id="2147484546" r:id="rId10"/>
    <p:sldLayoutId id="214748454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75391673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612576" y="5301208"/>
            <a:ext cx="10513168" cy="415401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psaní u-ů-ú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Doplň správně u-ů-ú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777600"/>
          </a:xfrm>
        </p:spPr>
        <p:txBody>
          <a:bodyPr/>
          <a:lstStyle/>
          <a:p>
            <a:r>
              <a:rPr lang="cs-CZ" dirty="0" smtClean="0"/>
              <a:t>-rodné  pole, voňavá r-že, velký –l, jde dom-,             vojenský   – tok, špinavá  -</a:t>
            </a:r>
            <a:r>
              <a:rPr lang="cs-CZ" dirty="0" err="1" smtClean="0"/>
              <a:t>lice</a:t>
            </a:r>
            <a:r>
              <a:rPr lang="cs-CZ" dirty="0" smtClean="0"/>
              <a:t>, velký st-l, zimní  b-</a:t>
            </a:r>
            <a:r>
              <a:rPr lang="cs-CZ" dirty="0" err="1" smtClean="0"/>
              <a:t>nda</a:t>
            </a:r>
            <a:r>
              <a:rPr lang="cs-CZ" dirty="0" smtClean="0"/>
              <a:t>, hodně bor-vek, zavřená  –sta, červený   t-</a:t>
            </a:r>
            <a:r>
              <a:rPr lang="cs-CZ" dirty="0" err="1" smtClean="0"/>
              <a:t>lipán</a:t>
            </a:r>
            <a:r>
              <a:rPr lang="cs-CZ" dirty="0" smtClean="0"/>
              <a:t>, běží </a:t>
            </a:r>
            <a:r>
              <a:rPr lang="cs-CZ" dirty="0" err="1" smtClean="0"/>
              <a:t>dol</a:t>
            </a:r>
            <a:r>
              <a:rPr lang="cs-CZ" dirty="0" smtClean="0"/>
              <a:t>-, -tulný pokoj, pan  -</a:t>
            </a:r>
            <a:r>
              <a:rPr lang="cs-CZ" dirty="0" err="1" smtClean="0"/>
              <a:t>čitel</a:t>
            </a:r>
            <a:r>
              <a:rPr lang="cs-CZ" dirty="0" smtClean="0"/>
              <a:t>, dřevěná h-l, hodně bor-vek, k-s jablka, p-</a:t>
            </a:r>
            <a:r>
              <a:rPr lang="cs-CZ" dirty="0" err="1" smtClean="0"/>
              <a:t>lka</a:t>
            </a:r>
            <a:r>
              <a:rPr lang="cs-CZ" dirty="0" smtClean="0"/>
              <a:t> pomeranče, pěkné  -</a:t>
            </a:r>
            <a:r>
              <a:rPr lang="cs-CZ" dirty="0" err="1" smtClean="0"/>
              <a:t>dolí</a:t>
            </a:r>
            <a:r>
              <a:rPr lang="cs-CZ" dirty="0" smtClean="0"/>
              <a:t>, -</a:t>
            </a:r>
            <a:r>
              <a:rPr lang="cs-CZ" dirty="0" err="1" smtClean="0"/>
              <a:t>řednice</a:t>
            </a:r>
            <a:r>
              <a:rPr lang="cs-CZ" dirty="0" smtClean="0"/>
              <a:t>, pan T-</a:t>
            </a:r>
            <a:r>
              <a:rPr lang="cs-CZ" dirty="0" err="1" smtClean="0"/>
              <a:t>ma</a:t>
            </a:r>
            <a:r>
              <a:rPr lang="cs-CZ" dirty="0" smtClean="0"/>
              <a:t>, ostrý n-ž, malý  -let, vysoký d-b, -nos, -myj nádobí, t-</a:t>
            </a:r>
            <a:r>
              <a:rPr lang="cs-CZ" dirty="0" err="1" smtClean="0"/>
              <a:t>pý</a:t>
            </a:r>
            <a:r>
              <a:rPr lang="cs-CZ" dirty="0" smtClean="0"/>
              <a:t> n-ž, plná n-</a:t>
            </a:r>
            <a:r>
              <a:rPr lang="cs-CZ" dirty="0" err="1" smtClean="0"/>
              <a:t>še</a:t>
            </a:r>
            <a:r>
              <a:rPr lang="cs-CZ" dirty="0" smtClean="0"/>
              <a:t>, t-</a:t>
            </a:r>
            <a:r>
              <a:rPr lang="cs-CZ" dirty="0" err="1" smtClean="0"/>
              <a:t>lí</a:t>
            </a:r>
            <a:r>
              <a:rPr lang="cs-CZ" dirty="0" smtClean="0"/>
              <a:t> se k mamince, p-jde dom-, </a:t>
            </a:r>
            <a:r>
              <a:rPr lang="cs-CZ" dirty="0" err="1" smtClean="0"/>
              <a:t>sm-tný</a:t>
            </a:r>
            <a:r>
              <a:rPr lang="cs-CZ" dirty="0" smtClean="0"/>
              <a:t> příběh, hnědý k-ň,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6343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rgbClr val="FF0000"/>
                </a:solidFill>
              </a:rPr>
              <a:t>Doplň správně u-ů-ú - řešení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777600"/>
          </a:xfrm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ú</a:t>
            </a:r>
            <a:r>
              <a:rPr lang="cs-CZ" dirty="0" smtClean="0"/>
              <a:t>rodné  pole, voňavá r</a:t>
            </a:r>
            <a:r>
              <a:rPr lang="cs-CZ" dirty="0" smtClean="0">
                <a:solidFill>
                  <a:srgbClr val="FF0000"/>
                </a:solidFill>
              </a:rPr>
              <a:t>ů</a:t>
            </a:r>
            <a:r>
              <a:rPr lang="cs-CZ" dirty="0" smtClean="0"/>
              <a:t>že, velký </a:t>
            </a:r>
            <a:r>
              <a:rPr lang="cs-CZ" dirty="0" smtClean="0">
                <a:solidFill>
                  <a:srgbClr val="FF0000"/>
                </a:solidFill>
              </a:rPr>
              <a:t>ú</a:t>
            </a:r>
            <a:r>
              <a:rPr lang="cs-CZ" dirty="0" smtClean="0"/>
              <a:t>l, jde dom</a:t>
            </a:r>
            <a:r>
              <a:rPr lang="cs-CZ" dirty="0" smtClean="0">
                <a:solidFill>
                  <a:srgbClr val="FF0000"/>
                </a:solidFill>
              </a:rPr>
              <a:t>ů</a:t>
            </a:r>
            <a:r>
              <a:rPr lang="cs-CZ" dirty="0" smtClean="0"/>
              <a:t>,             vojenský  </a:t>
            </a:r>
            <a:r>
              <a:rPr lang="cs-CZ" dirty="0" smtClean="0">
                <a:solidFill>
                  <a:srgbClr val="FF0000"/>
                </a:solidFill>
              </a:rPr>
              <a:t>ú</a:t>
            </a:r>
            <a:r>
              <a:rPr lang="cs-CZ" dirty="0" smtClean="0"/>
              <a:t>tok, špinavá  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lice, velký st</a:t>
            </a:r>
            <a:r>
              <a:rPr lang="cs-CZ" dirty="0" smtClean="0">
                <a:solidFill>
                  <a:srgbClr val="FF0000"/>
                </a:solidFill>
              </a:rPr>
              <a:t>ů</a:t>
            </a:r>
            <a:r>
              <a:rPr lang="cs-CZ" dirty="0" smtClean="0"/>
              <a:t>l, zimní  b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nda, hodně bor</a:t>
            </a:r>
            <a:r>
              <a:rPr lang="cs-CZ" dirty="0" smtClean="0">
                <a:solidFill>
                  <a:srgbClr val="FF0000"/>
                </a:solidFill>
              </a:rPr>
              <a:t>ů</a:t>
            </a:r>
            <a:r>
              <a:rPr lang="cs-CZ" dirty="0" smtClean="0"/>
              <a:t>vek, zavřená </a:t>
            </a:r>
            <a:r>
              <a:rPr lang="cs-CZ" dirty="0" smtClean="0">
                <a:solidFill>
                  <a:srgbClr val="FF0000"/>
                </a:solidFill>
              </a:rPr>
              <a:t>ú</a:t>
            </a:r>
            <a:r>
              <a:rPr lang="cs-CZ" dirty="0" smtClean="0"/>
              <a:t>sta, červený   t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lipán, běží </a:t>
            </a:r>
            <a:r>
              <a:rPr lang="cs-CZ" dirty="0" err="1" smtClean="0"/>
              <a:t>dol</a:t>
            </a:r>
            <a:r>
              <a:rPr lang="cs-CZ" dirty="0" err="1" smtClean="0">
                <a:solidFill>
                  <a:srgbClr val="FF0000"/>
                </a:solidFill>
              </a:rPr>
              <a:t>ů</a:t>
            </a:r>
            <a:r>
              <a:rPr lang="cs-CZ" dirty="0" err="1" smtClean="0"/>
              <a:t>,</a:t>
            </a:r>
            <a:r>
              <a:rPr lang="cs-CZ" dirty="0" err="1" smtClean="0">
                <a:solidFill>
                  <a:srgbClr val="FF0000"/>
                </a:solidFill>
              </a:rPr>
              <a:t>ú</a:t>
            </a:r>
            <a:r>
              <a:rPr lang="cs-CZ" dirty="0" err="1" smtClean="0"/>
              <a:t>tulný</a:t>
            </a:r>
            <a:r>
              <a:rPr lang="cs-CZ" dirty="0" smtClean="0"/>
              <a:t> pokoj, pan  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čitel, dřevěná h</a:t>
            </a:r>
            <a:r>
              <a:rPr lang="cs-CZ" dirty="0" smtClean="0">
                <a:solidFill>
                  <a:srgbClr val="FF0000"/>
                </a:solidFill>
              </a:rPr>
              <a:t>ů</a:t>
            </a:r>
            <a:r>
              <a:rPr lang="cs-CZ" dirty="0" smtClean="0"/>
              <a:t>l, hodně bor</a:t>
            </a:r>
            <a:r>
              <a:rPr lang="cs-CZ" dirty="0" smtClean="0">
                <a:solidFill>
                  <a:srgbClr val="FF0000"/>
                </a:solidFill>
              </a:rPr>
              <a:t>ů</a:t>
            </a:r>
            <a:r>
              <a:rPr lang="cs-CZ" dirty="0" smtClean="0"/>
              <a:t>vek, k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s jablka, p</a:t>
            </a:r>
            <a:r>
              <a:rPr lang="cs-CZ" dirty="0" smtClean="0">
                <a:solidFill>
                  <a:srgbClr val="FF0000"/>
                </a:solidFill>
              </a:rPr>
              <a:t>ů</a:t>
            </a:r>
            <a:r>
              <a:rPr lang="cs-CZ" dirty="0" smtClean="0"/>
              <a:t>lka pomeranče, pěkné  </a:t>
            </a:r>
            <a:r>
              <a:rPr lang="cs-CZ" dirty="0" smtClean="0">
                <a:solidFill>
                  <a:srgbClr val="FF0000"/>
                </a:solidFill>
              </a:rPr>
              <a:t>ú</a:t>
            </a:r>
            <a:r>
              <a:rPr lang="cs-CZ" dirty="0" smtClean="0"/>
              <a:t>dolí, </a:t>
            </a:r>
            <a:r>
              <a:rPr lang="cs-CZ" dirty="0" smtClean="0">
                <a:solidFill>
                  <a:srgbClr val="FF0000"/>
                </a:solidFill>
              </a:rPr>
              <a:t>ú</a:t>
            </a:r>
            <a:r>
              <a:rPr lang="cs-CZ" dirty="0" smtClean="0"/>
              <a:t>řednice, pan T</a:t>
            </a:r>
            <a:r>
              <a:rPr lang="cs-CZ" dirty="0" smtClean="0">
                <a:solidFill>
                  <a:srgbClr val="FF0000"/>
                </a:solidFill>
              </a:rPr>
              <a:t>ů</a:t>
            </a:r>
            <a:r>
              <a:rPr lang="cs-CZ" dirty="0" smtClean="0"/>
              <a:t>ma, ostrý n</a:t>
            </a:r>
            <a:r>
              <a:rPr lang="cs-CZ" dirty="0" smtClean="0">
                <a:solidFill>
                  <a:srgbClr val="FF0000"/>
                </a:solidFill>
              </a:rPr>
              <a:t>ů</a:t>
            </a:r>
            <a:r>
              <a:rPr lang="cs-CZ" dirty="0" smtClean="0"/>
              <a:t>ž, malý  </a:t>
            </a:r>
            <a:r>
              <a:rPr lang="cs-CZ" dirty="0" smtClean="0">
                <a:solidFill>
                  <a:srgbClr val="FF0000"/>
                </a:solidFill>
              </a:rPr>
              <a:t>ú</a:t>
            </a:r>
            <a:r>
              <a:rPr lang="cs-CZ" dirty="0" smtClean="0"/>
              <a:t>let, vysoký d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b, </a:t>
            </a:r>
            <a:r>
              <a:rPr lang="cs-CZ" dirty="0" smtClean="0">
                <a:solidFill>
                  <a:srgbClr val="FF0000"/>
                </a:solidFill>
              </a:rPr>
              <a:t>ú</a:t>
            </a:r>
            <a:r>
              <a:rPr lang="cs-CZ" dirty="0" smtClean="0"/>
              <a:t>nos, 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myj nádobí, t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pý n</a:t>
            </a:r>
            <a:r>
              <a:rPr lang="cs-CZ" dirty="0" smtClean="0">
                <a:solidFill>
                  <a:srgbClr val="FF0000"/>
                </a:solidFill>
              </a:rPr>
              <a:t>ů</a:t>
            </a:r>
            <a:r>
              <a:rPr lang="cs-CZ" dirty="0" smtClean="0"/>
              <a:t>ž, plná </a:t>
            </a:r>
            <a:r>
              <a:rPr lang="cs-CZ" dirty="0" err="1" smtClean="0"/>
              <a:t>n</a:t>
            </a:r>
            <a:r>
              <a:rPr lang="cs-CZ" dirty="0" err="1" smtClean="0">
                <a:solidFill>
                  <a:srgbClr val="FF0000"/>
                </a:solidFill>
              </a:rPr>
              <a:t>ů</a:t>
            </a:r>
            <a:r>
              <a:rPr lang="cs-CZ" dirty="0" err="1" smtClean="0"/>
              <a:t>še,t</a:t>
            </a:r>
            <a:r>
              <a:rPr lang="cs-CZ" dirty="0" err="1" smtClean="0">
                <a:solidFill>
                  <a:srgbClr val="FF0000"/>
                </a:solidFill>
              </a:rPr>
              <a:t>u</a:t>
            </a:r>
            <a:r>
              <a:rPr lang="cs-CZ" dirty="0" err="1" smtClean="0"/>
              <a:t>lí</a:t>
            </a:r>
            <a:r>
              <a:rPr lang="cs-CZ" dirty="0" smtClean="0"/>
              <a:t> se k mamince, p</a:t>
            </a:r>
            <a:r>
              <a:rPr lang="cs-CZ" dirty="0" smtClean="0">
                <a:solidFill>
                  <a:srgbClr val="FF0000"/>
                </a:solidFill>
              </a:rPr>
              <a:t>ů</a:t>
            </a:r>
            <a:r>
              <a:rPr lang="cs-CZ" dirty="0" smtClean="0"/>
              <a:t>jde dom</a:t>
            </a:r>
            <a:r>
              <a:rPr lang="cs-CZ" dirty="0" smtClean="0">
                <a:solidFill>
                  <a:srgbClr val="FF0000"/>
                </a:solidFill>
              </a:rPr>
              <a:t>ů</a:t>
            </a:r>
            <a:r>
              <a:rPr lang="cs-CZ" dirty="0" smtClean="0"/>
              <a:t>, sm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tný příběh, hnědý k</a:t>
            </a:r>
            <a:r>
              <a:rPr lang="cs-CZ" dirty="0" smtClean="0">
                <a:solidFill>
                  <a:srgbClr val="FF0000"/>
                </a:solidFill>
              </a:rPr>
              <a:t>ů</a:t>
            </a:r>
            <a:r>
              <a:rPr lang="cs-CZ" dirty="0" smtClean="0"/>
              <a:t>ň,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6619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1162</TotalTime>
  <Words>233</Words>
  <Application>Microsoft Office PowerPoint</Application>
  <PresentationFormat>Předvádění na obrazovce (4:3)</PresentationFormat>
  <Paragraphs>10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Aerodynamika</vt:lpstr>
      <vt:lpstr>Prezentace aplikace PowerPoint</vt:lpstr>
      <vt:lpstr>Doplň správně u-ů-ú</vt:lpstr>
      <vt:lpstr>Doplň správně u-ů-ú - 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105</cp:revision>
  <dcterms:created xsi:type="dcterms:W3CDTF">2011-10-11T06:33:29Z</dcterms:created>
  <dcterms:modified xsi:type="dcterms:W3CDTF">2011-12-09T10:54:14Z</dcterms:modified>
</cp:coreProperties>
</file>