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62" r:id="rId4"/>
    <p:sldId id="256" r:id="rId5"/>
    <p:sldId id="257" r:id="rId6"/>
    <p:sldId id="258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5BBFB-06CB-4868-B95A-4C1CE8A9C6B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04D6-CA52-4D6E-97B2-A5EEFAAD2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728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5BBFB-06CB-4868-B95A-4C1CE8A9C6B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04D6-CA52-4D6E-97B2-A5EEFAAD2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183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5BBFB-06CB-4868-B95A-4C1CE8A9C6B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04D6-CA52-4D6E-97B2-A5EEFAAD2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6307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5BBFB-06CB-4868-B95A-4C1CE8A9C6B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04D6-CA52-4D6E-97B2-A5EEFAAD2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518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5BBFB-06CB-4868-B95A-4C1CE8A9C6B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04D6-CA52-4D6E-97B2-A5EEFAAD2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09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5BBFB-06CB-4868-B95A-4C1CE8A9C6B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04D6-CA52-4D6E-97B2-A5EEFAAD2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777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5BBFB-06CB-4868-B95A-4C1CE8A9C6B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04D6-CA52-4D6E-97B2-A5EEFAAD2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199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5BBFB-06CB-4868-B95A-4C1CE8A9C6B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04D6-CA52-4D6E-97B2-A5EEFAAD2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830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5BBFB-06CB-4868-B95A-4C1CE8A9C6B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04D6-CA52-4D6E-97B2-A5EEFAAD2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911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5BBFB-06CB-4868-B95A-4C1CE8A9C6B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04D6-CA52-4D6E-97B2-A5EEFAAD2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9370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5BBFB-06CB-4868-B95A-4C1CE8A9C6B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B04D6-CA52-4D6E-97B2-A5EEFAAD2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9659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D297BE-8424-486F-8F72-02E63656D18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4341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EE73DA-B416-4C0D-81E2-37BA62DAC7F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95656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A77C1-F167-4FF1-AC62-EF148B3F158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2749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C7D253-846A-4E39-BD23-785C8B2CFED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9826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5BD2E1-9BB4-4410-9D62-A640DC420D5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0629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D9B861-C357-4923-A943-029847E1184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440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03F9A2-B5BD-4209-8D62-CA0239E9BE9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71234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AA53D4-1424-4F90-90D7-8DC7CF4DEF1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6169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4F64D0-6995-474D-A9C6-7C1161D609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62193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FA7D06-D1B7-4A78-810C-C1D513A7CEE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6868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28B111-C50F-413B-BBD5-8B9636CA178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0505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94000">
              <a:schemeClr val="tx2">
                <a:lumMod val="50000"/>
              </a:schemeClr>
            </a:gs>
            <a:gs pos="87000">
              <a:schemeClr val="tx2">
                <a:lumMod val="75000"/>
              </a:schemeClr>
            </a:gs>
            <a:gs pos="47000">
              <a:schemeClr val="accent1">
                <a:lumMod val="75000"/>
              </a:schemeClr>
            </a:gs>
            <a:gs pos="16000">
              <a:schemeClr val="tx2">
                <a:lumMod val="60000"/>
                <a:lumOff val="40000"/>
              </a:schemeClr>
            </a:gs>
            <a:gs pos="64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65BBFB-06CB-4868-B95A-4C1CE8A9C6B4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2B04D6-CA52-4D6E-97B2-A5EEFAAD2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466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60">
          <a:fgClr>
            <a:schemeClr val="bg1"/>
          </a:fgClr>
          <a:bgClr>
            <a:srgbClr val="FFFF00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5B6E8B4-E90B-4468-A778-D1BBF0AA6998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784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d/d7/Aegeansea.jpg/250px-Aegeansea.jpg" TargetMode="External"/><Relationship Id="rId3" Type="http://schemas.openxmlformats.org/officeDocument/2006/relationships/hyperlink" Target="http://www.stiefel-eurocart.cz/tovar/197.jpg" TargetMode="External"/><Relationship Id="rId7" Type="http://schemas.openxmlformats.org/officeDocument/2006/relationships/hyperlink" Target="http://upload.wikimedia.org/wikipedia/commons/thumb/2/28/France_location_map-Regions.svg/250px-France_location_map-Regions.svg.png" TargetMode="External"/><Relationship Id="rId2" Type="http://schemas.openxmlformats.org/officeDocument/2006/relationships/hyperlink" Target="http://www.stiefel-eurocart.cz/tovar/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b/be/Italy_location_map.svg/200px-" TargetMode="External"/><Relationship Id="rId11" Type="http://schemas.openxmlformats.org/officeDocument/2006/relationships/hyperlink" Target="http://www.tapety-wallpapers.eu/upload/640x480/olympijske-kruhy-01-06-2009-18-03-02.jpg" TargetMode="External"/><Relationship Id="rId5" Type="http://schemas.openxmlformats.org/officeDocument/2006/relationships/hyperlink" Target="http://upload.wikimedia.org/wikipedia/commons/thumb/0/06/Siracusa_sunrise.jpg/250px-Siracusa_sunrise.jpg" TargetMode="External"/><Relationship Id="rId10" Type="http://schemas.openxmlformats.org/officeDocument/2006/relationships/hyperlink" Target="http://localtechnique.com/blog/uploaded_images/archimedes-793898.jpg" TargetMode="External"/><Relationship Id="rId4" Type="http://schemas.openxmlformats.org/officeDocument/2006/relationships/hyperlink" Target="http://nd04.jxs.cz/512/992/54bb0b2e44_75732596_o2.jpg" TargetMode="External"/><Relationship Id="rId9" Type="http://schemas.openxmlformats.org/officeDocument/2006/relationships/hyperlink" Target="http://files.heureka6.webnode.sk/200000000-0818608b5a/archimed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268" name="Group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5193526"/>
              </p:ext>
            </p:extLst>
          </p:nvPr>
        </p:nvGraphicFramePr>
        <p:xfrm>
          <a:off x="971550" y="1069975"/>
          <a:ext cx="7200900" cy="4718051"/>
        </p:xfrm>
        <a:graphic>
          <a:graphicData uri="http://schemas.openxmlformats.org/drawingml/2006/table">
            <a:tbl>
              <a:tblPr/>
              <a:tblGrid>
                <a:gridCol w="1630363"/>
                <a:gridCol w="5570537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Jiří Kozák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838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Prosinec  2011                        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50950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společnost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Dějepis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Nejstarší civilizace. Kořeny evropské kultury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4075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–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Velká řecká kolonizace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4888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zpracovávají poznámky a získávají vědomosti o velké řecké kolonizaci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1562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Velká řecká kolonizace</a:t>
            </a:r>
            <a:endParaRPr lang="cs-CZ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03246"/>
            <a:ext cx="6766982" cy="4860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836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Velká řecká kolonizace</a:t>
            </a:r>
            <a:endParaRPr lang="cs-CZ" b="1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2602632" cy="4525963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Po kolonizaci nejbližšího okolí se začali Řekové rozhlížet dále. Zkušenosti se zakládáním nových kolonií a mořeplavbou již měli. Tudíž celé Středozemní moře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56792"/>
            <a:ext cx="5715000" cy="427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2619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4774"/>
            <a:ext cx="8229600" cy="1143000"/>
          </a:xfrm>
        </p:spPr>
        <p:txBody>
          <a:bodyPr/>
          <a:lstStyle/>
          <a:p>
            <a:r>
              <a:rPr lang="cs-CZ" b="1" i="1" dirty="0"/>
              <a:t>Velká řecká kolonizace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021" y="844396"/>
            <a:ext cx="3384376" cy="2842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306" y="848277"/>
            <a:ext cx="4211375" cy="2762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10939"/>
            <a:ext cx="1905000" cy="2390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15714"/>
            <a:ext cx="2378075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6166938"/>
            <a:ext cx="23060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err="1" smtClean="0">
                <a:solidFill>
                  <a:schemeClr val="bg1"/>
                </a:solidFill>
              </a:rPr>
              <a:t>Marseilles</a:t>
            </a:r>
            <a:endParaRPr lang="cs-CZ" sz="2400" b="1" i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88441" y="6183843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</a:rPr>
              <a:t>Syrakusy</a:t>
            </a:r>
            <a:endParaRPr lang="cs-CZ" sz="24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739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Malá řecká kolonizace</a:t>
            </a:r>
            <a:endParaRPr lang="cs-CZ" b="1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69243"/>
            <a:ext cx="3544787" cy="3629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981" y="1114421"/>
            <a:ext cx="7303577" cy="5472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832809" y="381444"/>
            <a:ext cx="542276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i="1" dirty="0"/>
              <a:t>Velká řecká kolonizace</a:t>
            </a:r>
          </a:p>
        </p:txBody>
      </p:sp>
    </p:spTree>
    <p:extLst>
      <p:ext uri="{BB962C8B-B14F-4D97-AF65-F5344CB8AC3E}">
        <p14:creationId xmlns:p14="http://schemas.microsoft.com/office/powerpoint/2010/main" val="6303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Effect transition="out" filter="barn(outVertical)">
                                      <p:cBhvr>
                                        <p:cTn id="14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0" dur="5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0"/>
            <a:ext cx="7772400" cy="1470025"/>
          </a:xfrm>
        </p:spPr>
        <p:txBody>
          <a:bodyPr/>
          <a:lstStyle/>
          <a:p>
            <a:r>
              <a:rPr lang="cs-CZ" b="1" i="1" dirty="0" smtClean="0"/>
              <a:t>Závěr</a:t>
            </a:r>
            <a:endParaRPr lang="cs-CZ" b="1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980728"/>
            <a:ext cx="6400800" cy="1752600"/>
          </a:xfrm>
        </p:spPr>
        <p:txBody>
          <a:bodyPr/>
          <a:lstStyle/>
          <a:p>
            <a:r>
              <a:rPr lang="cs-CZ" b="1" i="1" dirty="0" smtClean="0">
                <a:solidFill>
                  <a:schemeClr val="tx1"/>
                </a:solidFill>
              </a:rPr>
              <a:t>V Syrakusách žil i známý řecký matematik </a:t>
            </a:r>
            <a:r>
              <a:rPr lang="cs-CZ" b="1" i="1" dirty="0" err="1" smtClean="0">
                <a:solidFill>
                  <a:schemeClr val="tx1"/>
                </a:solidFill>
              </a:rPr>
              <a:t>Archimédes.Známý</a:t>
            </a:r>
            <a:r>
              <a:rPr lang="cs-CZ" b="1" i="1" dirty="0" smtClean="0">
                <a:solidFill>
                  <a:schemeClr val="tx1"/>
                </a:solidFill>
              </a:rPr>
              <a:t> je jeho zákon o …</a:t>
            </a:r>
            <a:endParaRPr lang="cs-CZ" b="1" i="1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2769096" cy="3253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709" y="2852936"/>
            <a:ext cx="3810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504" y="908720"/>
            <a:ext cx="914400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i="1" dirty="0"/>
              <a:t>Pomáhal Řekům při obraně města proti Římanům. Dlouho město marně obléhali i díky jeho obranným strojům. Při dobytí Syrakus byl tak zaujat svými výpočty, že římskému vojákovi údajně řekl:</a:t>
            </a:r>
          </a:p>
        </p:txBody>
      </p:sp>
    </p:spTree>
    <p:extLst>
      <p:ext uri="{BB962C8B-B14F-4D97-AF65-F5344CB8AC3E}">
        <p14:creationId xmlns:p14="http://schemas.microsoft.com/office/powerpoint/2010/main" val="1919797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6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55576" y="2863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600" b="1" i="1" dirty="0" smtClean="0"/>
              <a:t>„Neruš mi mé kruhy !!“</a:t>
            </a:r>
            <a:endParaRPr lang="cs-CZ" sz="6600" b="1" i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96244"/>
            <a:ext cx="7344816" cy="5508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854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repeatCount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hlinkClick r:id="rId2"/>
              </a:rPr>
              <a:t>http://www.stiefel-eurocart.cz/tovar/2.jpg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www.stiefel-eurocart.cz/tovar/197.jpg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nd04.jxs.cz/512/992/54bb0b2e44_75732596_o2.jpg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upload.wikimedia.org/wikipedia/commons/thumb/0/06/Siracusa_sunrise.jpg/250px-Siracusa_sunrise.jpg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upload.wikimedia.org/wikipedia/commons/thumb/b/be/Italy_location_map.svg/200px-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upload.wikimedia.org/wikipedia/commons/thumb/2/28/France_location_map-Regions.svg/250px-France_location_map-Regions.svg.png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upload.wikimedia.org/wikipedia/commons/thumb/d/d7/Aegeansea.jpg/250px-Aegeansea.jpg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files.heureka6.webnode.sk/200000000-0818608b5a/archimedes.jpg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localtechnique.com/blog/uploaded_images/archimedes-793898.jpg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www.tapety-wallpapers.eu/upload/640x480/olympijske-kruhy-01-06-2009-18-03-02.jpg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649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175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Výchozí návrh</vt:lpstr>
      <vt:lpstr>Prezentace aplikace PowerPoint</vt:lpstr>
      <vt:lpstr>Velká řecká kolonizace</vt:lpstr>
      <vt:lpstr>Velká řecká kolonizace</vt:lpstr>
      <vt:lpstr>Velká řecká kolonizace</vt:lpstr>
      <vt:lpstr>Malá řecká kolonizace</vt:lpstr>
      <vt:lpstr>Závěr</vt:lpstr>
      <vt:lpstr>„Neruš mi mé kruhy !!“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řecká kolonizace</dc:title>
  <dc:creator>Jiri</dc:creator>
  <cp:lastModifiedBy>Učitel</cp:lastModifiedBy>
  <cp:revision>13</cp:revision>
  <dcterms:created xsi:type="dcterms:W3CDTF">2011-12-09T17:19:29Z</dcterms:created>
  <dcterms:modified xsi:type="dcterms:W3CDTF">2011-12-17T10:50:55Z</dcterms:modified>
</cp:coreProperties>
</file>